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9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10" r:id="rId11"/>
    <p:sldId id="309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51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333" r:id="rId42"/>
    <p:sldId id="343" r:id="rId43"/>
    <p:sldId id="344" r:id="rId44"/>
    <p:sldId id="345" r:id="rId45"/>
    <p:sldId id="346" r:id="rId46"/>
    <p:sldId id="347" r:id="rId47"/>
    <p:sldId id="348" r:id="rId48"/>
    <p:sldId id="332" r:id="rId49"/>
    <p:sldId id="335" r:id="rId50"/>
    <p:sldId id="336" r:id="rId51"/>
    <p:sldId id="337" r:id="rId52"/>
    <p:sldId id="352" r:id="rId53"/>
    <p:sldId id="297" r:id="rId54"/>
    <p:sldId id="300" r:id="rId55"/>
    <p:sldId id="301" r:id="rId56"/>
    <p:sldId id="298" r:id="rId57"/>
    <p:sldId id="341" r:id="rId58"/>
    <p:sldId id="353" r:id="rId59"/>
    <p:sldId id="281" r:id="rId60"/>
    <p:sldId id="282" r:id="rId61"/>
    <p:sldId id="283" r:id="rId62"/>
    <p:sldId id="262" r:id="rId63"/>
    <p:sldId id="268" r:id="rId64"/>
    <p:sldId id="264" r:id="rId65"/>
    <p:sldId id="269" r:id="rId66"/>
    <p:sldId id="265" r:id="rId67"/>
    <p:sldId id="266" r:id="rId68"/>
    <p:sldId id="267" r:id="rId69"/>
    <p:sldId id="295" r:id="rId70"/>
    <p:sldId id="263" r:id="rId71"/>
    <p:sldId id="342" r:id="rId72"/>
    <p:sldId id="354" r:id="rId73"/>
    <p:sldId id="257" r:id="rId74"/>
    <p:sldId id="355" r:id="rId75"/>
    <p:sldId id="340" r:id="rId76"/>
    <p:sldId id="350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9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-120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8T23:37:09.538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21781 11725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8T23:37:51.642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133 0,'7'0,"9"5,5 7,7 9,5 8,13 12,-3 5,6 9,1 2,6 4,-8-2,5 6,-1 6,7 7,0-3,3-7,6 0,8-5,-2-7,-8-5,-8-12,-7-6,-8-2,-4-2,-10 2,-2 1,1 2,-5 3,1-6,-4-2,1 0,4 1,3-5,-5 1,-5-5</inkml:trace>
  <inkml:trace contextRef="#ctx0" brushRef="#br0" timeOffset="1152.3133">1862 222,'-5'5,"-1"7,-4 7,-7 7,-7-1,-7 8,-4 6,-19 11,-6 13,-10 3,-7-2,2-6,1-5,6-7,1-2,5-4,7-3,6-7,5-2,-4 1,0 2,-6 3,-9 4,0 0,-3 3,-6 0,3 1,8 0,9-4,-1-7,2-3,3-6,3 0,2-4,3-4,2 1,2-2,7-2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8T23:38:11.514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2 0,'3'5,"6"7,10 7,16 16,7 8,12 3,3 11,-1-1,3-1,-1-10,-11-8,-7-10,-4-3,0-6,-8 1,-3-3,1-4,2 2,10 6,5 0,9 2,2-2,7 3,-1 3,1-3,7 5,15 3,10 12,14 8,-5 2,-7-8,-3-5,-12-3,-11-1,-5 1,-7-1,-6 2,-5 0,-6-1,-3-1,-1 0,-7 1,-1 1,0 0,-3 1,0-2,-5-1,0-6,-4-8</inkml:trace>
  <inkml:trace contextRef="#ctx0" brushRef="#br0" timeOffset="1215.2321">1940 327,'-5'0,"-7"5,-10 1,-6 6,-13 1,-6 6,-7 12,-12 8,-9 6,-8 11,-5 2,-12 1,-14-1,-11 5,-10 1,-6-3,6-5,9-3,3-3,15-10,12-4,16-3,22 1,16-6,18-8,12-7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8T23:38:19.578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0 0,'5'0,"7"2,9 8,8 8,12 9,5 5,9 5,11 11,0 5,5 8,3 1,-1 14,1 1,-4 3,2 3,-4 4,-6 2,-6-7,-7-12,-5-12,-10-9,-4-8,-2-2,0-3,-4-6</inkml:trace>
  <inkml:trace contextRef="#ctx0" brushRef="#br0" timeOffset="167.2832">1270 1323,'0'16,"17"6,5 0</inkml:trace>
  <inkml:trace contextRef="#ctx0" brushRef="#br0" timeOffset="1271.7596">1912 393,'0'5,"-11"1,-4 6,-13 8,-8 7,-11 6,-22 4,-7 2,-11 4,-8 0,-9-6,-3 6,-8 5,1-7,3-3,6 1,16-6,16-4,14-8,11-6,6 0,-3 4,0 0,-6-4,-1 2,-5-2,0 3,6-1,11 3,6-1,9-5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8T23:38:26.066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0 0,'5'0,"7"5,10 1,6 6,6 2,-3 4,0 0,-1 3,2 2,1 5,9 3,12 13,14 7,9 11,18 4,9 15,12 9,2-2,15 11,2 4,-4 1,0-10,-8-4,-7-8,-21-15,-19-11,-22-16</inkml:trace>
  <inkml:trace contextRef="#ctx0" brushRef="#br0" timeOffset="911.9408">1793 40,'-7'2,"-6"1,-2 7,-4 8,-6 14,-5 9,-13 12,-13 5,-13-2,-2 6,3 8,-2 7,-5 0,-5 2,-5 3,-3-6,-1-6,-3 0,8-5,6-7,15-7,6-5,5-4,12-4,12-9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8T23:37:09.538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21781 11725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8T23:37:51.642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133 0,'7'0,"9"5,5 7,7 9,5 8,13 12,-3 5,6 9,1 2,6 4,-8-2,5 6,-1 6,7 7,0-3,3-7,6 0,8-5,-2-7,-8-5,-8-12,-7-6,-8-2,-4-2,-10 2,-2 1,1 2,-5 3,1-6,-4-2,1 0,4 1,3-5,-5 1,-5-5</inkml:trace>
  <inkml:trace contextRef="#ctx0" brushRef="#br0" timeOffset="1152.3133">1862 222,'-5'5,"-1"7,-4 7,-7 7,-7-1,-7 8,-4 6,-19 11,-6 13,-10 3,-7-2,2-6,1-5,6-7,1-2,5-4,7-3,6-7,5-2,-4 1,0 2,-6 3,-9 4,0 0,-3 3,-6 0,3 1,8 0,9-4,-1-7,2-3,3-6,3 0,2-4,3-4,2 1,2-2,7-2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8T23:37:44.530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  <inkml:brush xml:id="br1">
      <inkml:brushProperty name="width" value="0.14" units="cm"/>
      <inkml:brushProperty name="height" value="0.14" units="cm"/>
      <inkml:brushProperty name="color" value="#008C3A"/>
      <inkml:brushProperty name="ignorePressure" value="1"/>
    </inkml:brush>
  </inkml:definitions>
  <inkml:trace contextRef="#ctx0" brushRef="#br0">11035 7384,'-7'0,"-9"4,-8 2,-4 7,-5 0,-3 6,-2-2,-1 2,-1 4,2 5,1-3,6 2,3-5,5 2,0-4,-2 1,-4-2,2-1,1-3,3 3,2-2,-2 3,-5-2,-3 4,-4 3,-2 6,1-3,-1 1,0 0,-1 2,0 2,-1 3,-7 2,-2 1,0 1,4 1,3-2,2-2,0 10,1 1,-1-1,1-1,6-2,8-2,3-7,-1-3,-3-3,4 2,4 1,-1-4,2 0,4 2,-2 3,0 9,-3-3,1 0,-4-7,2-5,-3-6,-11-6,0 0,1-2,5-2</inkml:trace>
  <inkml:trace contextRef="#ctx0" brushRef="#br0" timeOffset="1495.4741">9111 7462,'-7'0,"3"2,1 8,6 2,3 5,7 7,16 6,20 13,14 9,23 11,13 10,5 1,9 5,-7 3,-16-5,-10-8,-11-11,-11 0,-9-11,-6-7,-10-3,-4-8,-7-2,-1-2,-3 2,1-3,2 0,-2 3,2 4,4-4,-2 1,2-5,-4 1,2-5,-4 0,3-3,-4 1,1-1,-4 3,3-2,-2 3,3-2,-2 3,3-2,-1-5</inkml:trace>
  <inkml:trace contextRef="#ctx0" brushRef="#br0" timeOffset="35047.949">5811 9020,'5'0,"7"2,9 8,8 8,12 9,5 5,9 5,11 11,0 5,5 8,3 1,-1 14,1 1,-4 3,2 3,-4 4,-6 2,-6-7,-7-12,-5-12,-10-9,-4-8,-2-2,0-3,-4-6</inkml:trace>
  <inkml:trace contextRef="#ctx0" brushRef="#br0" timeOffset="35215.2322">7081 10343,'0'16,"17"6,5 0</inkml:trace>
  <inkml:trace contextRef="#ctx0" brushRef="#br0" timeOffset="36319.7086">7723 9413,'0'5,"-11"1,-4 6,-13 8,-8 7,-11 6,-22 4,-7 2,-11 4,-8 0,-9-6,-3 6,-8 5,1-7,3-3,6 1,16-6,16-4,14-8,11-6,6 0,-3 4,0 0,-6-4,-1 2,-5-2,0 3,6-1,11 3,6-1,9-5</inkml:trace>
  <inkml:trace contextRef="#ctx0" brushRef="#br0" timeOffset="-35487.7812">2342 3522,'5'5,"5"7,10 16,7 9,5 4,3 9,5 13,12 10,3 0,6 1,7 4,9 3,6-2,5-9,-6-9,-10-8,-4-7,-7-4,-7-3,-6-8,-12-4,-11-10,-10-7</inkml:trace>
  <inkml:trace contextRef="#ctx0" brushRef="#br0" timeOffset="-33504.179">4201 3902,'-2'0,"-8"0,-8 0,-8 5,-14 7,-14 12,-12 0,-22 13,-9 0,-3 2,-1 2,2 0,4 2,11-6,5 4,2-6,8-1,2 0,5-6,8-1,5-4,12-1,5 3,3-2,7 1,8 1,-2-3,3 0,-3 4,0 4,-2 4,-6-5,1 1,5 0,5-3</inkml:trace>
  <inkml:trace contextRef="#ctx0" brushRef="#br0" timeOffset="-32174.3389">3337 4543,'5'0,"7"5,10 7,6 16,6 3,-3 2,0 3,-1 0,1 0,2 1,-4 0,-1-5,-5-9</inkml:trace>
  <inkml:trace contextRef="#ctx0" brushRef="#br0" timeOffset="41535.6776">2210 7096,'5'0,"7"5,10 1,6 6,6 2,-3 4,0 0,-1 3,2 2,1 5,9 3,12 13,14 7,9 11,18 4,9 15,12 9,2-2,16 12,1 3,-4 1,0-10,-8-4,-7-8,-21-15,-19-11,-22-16</inkml:trace>
  <inkml:trace contextRef="#ctx0" brushRef="#br0" timeOffset="42447.6185">4004 7136,'-7'2,"-6"1,-2 7,-4 8,-6 14,-5 9,-13 12,-13 5,-13-2,-2 6,3 8,-2 7,-5 0,-5 2,-5 4,-3-7,-2-6,-2 0,8-5,6-7,15-7,6-5,5-4,12-4,12-9</inkml:trace>
  <inkml:trace contextRef="#ctx0" brushRef="#br0" timeOffset="128137.6733">1700 7280</inkml:trace>
  <inkml:trace contextRef="#ctx0" brushRef="#br0" timeOffset="129824.4124">1701 7227,'0'-3,"0"-6,-5-10,-1-14,-6-8,-8-11,-1-3,4-5,-2 0,1 4,-1 5,1 5,4 5,5 3,-3 8,-7 2,1 0,-2-3,4-2,-4 0,-4-1,2-2,-2-1,-11-8,2-3,-2 1,0 7,-2-2,-1-1,0 0,-8-14,-2-5,-2-14,-6-1,-11-2,1 5,12 8,8 10,13 8,4 7,8 4,0 7,5 3,-3 6,-4-1,1-3,1-1,-4-3,4-4,-3 4,-3 0,3-1,-1-2,-3-3,-2 0,5 6</inkml:trace>
  <inkml:trace contextRef="#ctx0" brushRef="#br0" timeOffset="131769.2573">1386 5198,'0'7,"0"9,-5 8,-7 0,-9 3,-8 3,-21 3,-6 3,-9 9,-10 12,-16 5,1 8,0 8,-1-4,9-13,3-2,10-11,10-9,9-5,6-1,4-6,1-2,9 3,-5-5,3 2,4-5,6 2,0-3,-3 0,-4-4,3-4</inkml:trace>
  <inkml:trace contextRef="#ctx0" brushRef="#br0" timeOffset="26983.7656">4855 0,'3'5,"6"7,10 7,16 16,7 8,12 3,3 11,-1-1,3-1,-1-10,-11-8,-7-10,-4-3,0-6,-8 1,-3-3,1-4,2 2,10 6,5 0,9 2,2-2,7 3,-1 3,1-3,7 5,15 3,10 12,14 8,-5 2,-7-8,-3-5,-12-3,-11-1,-5 1,-7-1,-6 2,-5 0,-6-1,-3-1,-1 0,-7 1,-1 1,0 0,-3 1,0-2,-5-1,0-6,-4-8</inkml:trace>
  <inkml:trace contextRef="#ctx0" brushRef="#br0" timeOffset="28198.9977">6793 327,'-5'0,"-7"5,-10 1,-6 6,-13 1,-6 6,-7 12,-12 8,-9 6,-8 11,-5 2,-12 1,-14-1,-11 5,-10 1,-6-3,6-5,9-3,3-3,15-10,12-4,16-3,22 1,16-6,18-8,12-7</inkml:trace>
  <inkml:trace contextRef="#ctx0" brushRef="#br0" timeOffset="139288.3489">8560 982,'5'7,"7"2,10 6,6 0,6 3,11 14,3 7,2 2,4 10,1 3,-3 5,-2 8,7 9,1 7,5 5,-1-7,-5-9,2-4,-2-7,-5 0,-4-5,5 3,0 6,7 8,9 7,8 8,15-5,2 0,-1-9,-10-15,-21-13,-20-17,-17-14</inkml:trace>
  <inkml:trace contextRef="#ctx0" brushRef="#br0" timeOffset="140953.5156">10145 1689,'-11'0,"-11"0,-7 0,-14 7,-22 9,-26 10,-30 1,-28 5,-25 6,-4-4,-9-1,7-6,-14 2,11 4,3-3,25 0,20-6,25-6,25 1,21-4,13-4,10-4,7-3,3-2,-1 3,-1 0,-8 0,-4-1,-8-2,-1 0,2-1,-4 8,1 3,5-1,14-2,19-3,27-2,26-18,23-6,17-6,9-6,6-6,2-4,2-3,-9 6,-6 3,-9 8,-11 1,-9 6,-12 2,-14 4</inkml:trace>
  <inkml:trace contextRef="#ctx0" brushRef="#br1" timeOffset="158488.5431">3153 812,'-4'0,"-9"0,-15 0,-9 0,-12 0,-5 4,3 2,4 0,2-2,3-1,2 6,0 1,-5-1,4 5,2-1,5-2,6 4,3-1,4 4,1 6,2 3,-2-3,3 1,-3 3,2 3,-2 4,1 1,1 3,2-2,-11 2,-1-1,-2-1,-1 1,-11 7,2 2,-5 9,4 1,3-3,2 3,5-1,3 4,6-2,6-7,6-4,5-5,3 5,2 1,1-2,1-1,-1 5,0 0,-1-3,1-4,1-2,8-1,2 6,5 1,7 0,6-2,4-8,-3-6,6 7,-3 4,0-5,0-2,-6-3,0 0,-1-6,1 0,4 2,2 3,2-4,2-6,14-1,6 4,21-3,13-4,4-6,10-4,1-4,-3-2,-5-1,-4-1,-14 0,-7 0,-1 0,1 1,3-1,2 1,21 0,18 0,22 0,1 0,1-6,-8-10,-14-1,-20 1,-28-2,-18 1,-20-2,-14-6,-12-5,-6-1,-4-12,-2-2,0-1,-3 1,-2 2,2 1,-5-5,-1-2,-4 1,1-5,-5 0,-4 5,-3 4,-12-7,-6-1,-2-5,1 1,-6 3,1 3,1 7,6 3,10-5,-5-3,5 0,-7-6,3 0,4 9,8 6,-7-5,-4 0,-10-7,-3-1,-5 1,-10 1,0 2,-2-4,3 6,7 5,6 10,-1 9,2 9,2 0,6 2,9-2,5 2,0-4,-2 0,-2 3,-2-3,-2 1,1-4,0 1,-1-3,0 2,-8-3,-2-5,-1 3,2-2,2 3,4 0,2 2,7 5</inkml:trace>
  <inkml:trace contextRef="#ctx0" brushRef="#br1" timeOffset="160543.304">7029 1964,'-6'0,"-8"0,-7 0,-14 0,-7 0,-4 0,0 0,-6 0,0 6,1 3,5 6,4 8,3 6,0 5,1 10,0 4,6-2,3-1,-1-2,0-2,5-1,0-1,5 7,-3 10,1 1,6 4,-2-2,-4 5,1 5,4 3,6-3,4-6,3-8,3-7,6 3,1-2,8-8,7 2,7 0,14-1,16 9,11 4,1-3,3-1,4-2,3-4,5 0,-7-1,-2-8,-8-3,-1-8,-7-7,-6-4,-8-2,-5-5,-3-3,-1-2,0-1,7-6,2-9,1-5,5-16,10-2,9-11,7-2,13-3,0 8,5-4,2 6,-1 4,-3 2,-10 7,-13 2,-5 6,-7 0,-7-3,-5-4,-7-4,-3 4,-2 0,1 5,0 3,1 3,-5 0,-5 2,1-3,-6-4,2-13,-5-6,-4-2,-6-2,-3 2,-4-6,-4 1,-1 3,-8 2,-8 2,-7 1,-7 2,-4 6,-2 3,-8 0,-3 0,-6 6,-7-3,-8 4,-8-1,-6-6,-22-6,-8-3,-9-12,-8 4,-7 0,8 0,2 8,6 3,19 8,12 3,23-2,16 4,10 6,6 6,5 4,1 9,-1 10,-1 3,-3-1,0 4,0 3,0 5,6 4,1-2,7 0,5-4</inkml:trace>
  <inkml:trace contextRef="#ctx0" brushRef="#br1" timeOffset="163256.4091">11140 3103,'-2'0,"-15"0,-19 0,-17 0,-15 0,-19 0,-9 0,-3 0,3 0,2 0,4 0,-8 0,6 0,6 0,11 0,11 0,12 5,8 1,6 6,-5 15,-2 9,7 5,-5 10,4 1,2 0,7-3,10-2,7 3,6 0,0-4,1-2,2-4,1 0,1-1,-7 6,-3 2,0 0,4 12,2 3,-3-3,1-5,2 2,2-1,1-5,1-3,6 4,18-1,9-1,13-10,14-5,5 0,13 1,7-4,23-8,9-1,10-4,7 4,16-3,15-3,-4 1,-7-1,-5-5,-3-3,-21-3,-26-3,-15-1,-15-1,-12-1,-9 0,-6 1,-2-1,-4 1,-1 0,1-5,1-1,1 0,-5-5,-1-1,-6-3,-7-5,-2-7,-4-11,-3-6,3-3,1-6,-3-1,-3-5,-1 2,-3-4,-1 2,-1 7,0-1,-1 2,1 2,-1 4,1-5,0 0,-5 2,-5 2,-8 5,-8 2,-6 1,-20 1,-7 0,-8-1,2-9,-5 3,6 3,-2 1,-3 8,-6 0,4 1,0 6,-3-2,-2 4,-5-1,-1 4,-2-4,6 2,10 5,10 6,7 4,9 3,5-1,8-1</inkml:trace>
  <inkml:trace contextRef="#ctx0" brushRef="#br1" timeOffset="165024.7033">9987 5054,'-6'0,"-8"5,-7 1,-7 6,-5 1,-4 6,-3 5,-7 6,-2 2,-7 12,-9 4,-9 3,1 9,6-2,2-1,5-7,6 5,5-4,11 6,6-2,8 2,8-1,7-4,4-4,-2-3,-2-3,2-4,2-2,2 0,1 0,1 7,5 4,2 0,7-2,1-3,4-2,7-2,-1 0,-1-1,3 2,-3-1,1-2,3 1,11-1,5 1,8-6,21 1,22 1,11 4,21 5,-4 2,-10-7,1-9,-6-10,-5-1,-7-4,-13-3,-13-4,-12-3,-9-2,-6-1,-4-1,-3 1,-1-1,6-4,4-2,8 2,10-9,1-1,13-5,8-6,4-7,2 2,-7 2,-5 5,-8-8,-10 1,-9-1,-12-1,-13-9,-12-4,-7-1,-5 2,-3 3,-2-5,-4 0,-1 0,1 3,-6 1,1 1,-6 2,-5 2,-13-7,-7-3,-2 3,-1-8,1 0,-5 1,-10-6,-10 1,-9 1,-15-6,1-8,1 2,-8-6,6 9,-3 4,8 4,13 6,12 4,4 11,8 5,5 7,5 8,3 6,0-1,-5 1,-9 2,-3 3,-4 2,1 1,4 1,4 2,-2-1,1 0,5 1,-3-1,-8 0,-2 1,4-1,6 0,5 0,-3 0,0 4,-14 2,-3 0,-11 5,-8 10,10 1</inkml:trace>
  <inkml:trace contextRef="#ctx0" brushRef="#br1" timeOffset="167160.5722">2813 8982,'0'-7,"0"-8,0-9,0-7,-4 2,-2-1,-7 5,0 0,-5 4,0 1,-10 4,-7-2,-4 3,1-4,-1-5,-9-5,-1 3,1-2,-4 5,0-1,-5-3,1 3,-6-1,-5 4,-6 6,4 4,7 5,7 4,6 1,-1 2,0 0,-4 0,2 0,4-1,3 1,3-1,1 5,2 1,0-1,-7 6,-1 8,0 7,3 6,3 2,2 2,0 8,1 3,0 1,-7 7,4-1,2-3,2 5,6-2,3-3,5 2,7-1,6-2,5-4,3-2,2-5,1-2,0 0,1 6,3 3,2 0,6 6,0 0,6 6,-2-2,4-2,5-5,5-4,1-4,2-4,2-7,1-2,2 0,0 3,-2-4,9-1,3 3,13 10,2 4,14 11,8 3,5 7,-5 0,-5-5,-10-6,-9-4,-3-12,-4-4,2-9,-2-1,2-5,8 1,-3-2,10-4,7-5,5-3,1-3,3-1,-1-6,0-11,2-9,0-16,1-10,-8 0,5-8,-7 0,-3-4,-8-6,-7-7,-7-7,-4-4,-4 8,-10 2,-7 9,-9 3,0 6,-5 0,-5-6,-4 2,-3 6,-3 7,-1 5,-5 11,-6 3,-1 1,-6 6,-15 0,-15-3,-6-3,-10-12,-7 1,2-6,6-2,-2 1,5 2,7 3,-3 0,2 3,-3 0,-7-1,-10-10,-6-3,-4 0,-4 8,-1 5,0 4,0 7,-2 0,2-1,10 4,11 7,17 1,11 2,5-1,2 1,-6-2,-11 1,-12 5,1 4,-6 3,9 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9T00:00:23.957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2190 196,'-4'0,"-9"5,-8 1,-1 6,-1 1,3 6,-1-2,3 5,4 1,-2-2,1 2,-2 3,-6 4,1 4,-2 3,-2-5,4-4,-1 1,3 1,-2-4,4 0,8-4,20-6,24-10,30-24,29-18,23-9,17-6,9-4,-3 2,-1 0,-2 10,-8 5,-12 9,-2 9,-14 9,-10-1,-14 2,-13 2,-4 3,-5 2,-5 1,-7 2,-12 5,-19 6,-17 7,-14 8,-18 7,-8 3,-11 12,-10 4,-1 0,4-2,7 4,6-1,6-9,9-6,16-9,18-14,23-16,32-17,23-12,22-10,20-7,14-2,18-2,8 8,24 3,5-2,14 7,7 1,3 5,-11 9,-16 7,-25 5,-26 5,-28 3,-26 1,-26 5,-27 8,-24 15,-28 18,-19 17,-37 15,-29 4,-12 2,-19 14,-14 17,-15 6,4 8,5-2,24-17,28-21,38-26,53-28,46-36,64-27,53-27,40-23,37-20,6-8,11-7,3-2,-4 1,-7 10,-18 14,-20 16,-28 11,-25 9,-24 14,-17 14,-20 10,-9 9,-9 4,-9 4,-6 1,-4-1,-5 1,-8 3,-9 7,-12 16,-23 18,-25 16,-29 25,-43 26,-27 9,-25 10,-11 1,8-7,18-18,29-22,30-18,29-15,30-16,34-14,38-12,29-8,49-22,40-26,58-25,43-22,26-15,15 0,20-3,-9-2,-8 8,-4 2,-29 9,-26 12,-40 12,-30 9,-28 8,-27 6,-35 10,-38 14,-44 26,-45 18,-52 24,-45 24,-50 19,-26 4,-15 3,-16 6,9-6,21-13,22-12,29-11,30-16,30-9,28-5,30-6,38-20,35-18,39-24,44-23,40-21,32-15,36-11,44 2,40 9,15 11,33 10,6 7,-11 6,-39 4,-38 13,-48 7,-55 10,-48 10,-49 12,-41 12,-32 11,-29 10,-23 18,-26 16,-26 17,-29 21,-15 9,-20 16,-4-7,4-5,7-7,23-5,32-20,35-16,34-20,38-21,38-24,25-18,28-15,15-8,16-6,22-13,5 4,10-6,5 8,-1 13,-14 14,-24 11,-36 23,-40 14,-27 10,-30 16,-18 7,-20 8,-15-1,-13 7,-7-1,-4-4,7-6,5-6,-10-11,4-6,4-9,1-7,0-8,12-5</inkml:trace>
  <inkml:trace contextRef="#ctx0" brushRef="#br0" timeOffset="1165.6129">8108 0,'0'2,"7"8,8 2,16-1,9 4,11 6,21 0,23 5,18-2,13-5,2 1,-8-3,-9-4,-18 2,-28-1,-25 3,-25 6,-30-1,-18 2,-19 11,-14 5,-32 15,-14 6,-13 9,8-2,2 4,13-3,12-1,13-5,25-13,26-9,32-11,38-10,36-9,49-7,51 6,71 11,55 15,53 22,28 10,27 6,-12 0,-37-5,-59-14,-75-17,-76-8,-70-10,-49 0,-34-5,-26 3,-14 4,-8 5,-2 6,-7 2,-1-3,3-2,10 0,0-7,6 1,3-4,8 1,1-4,5-3</inkml:trace>
  <inkml:trace contextRef="#ctx0" brushRef="#br0" timeOffset="4813.6364">122 1349,'4'0,"9"0,6 0,0 7,-4 8,-3 7,-5 6,-3 5,-2 3,-2 3,-3-6,0-1,-8 0,-7-1,-2 2,-3 1,2 1,-2-4,2-2,-1-5,3 0,4 0,6-6,3-13,3-14,7-12,2-9,1-13,14-6,4-1,-3 1,2 2,-3-3,2-2,-4 3,-5 5,3 10,-3 3,-3 2,1 4,5 8,0-1,3 3,-1 8,-5 13,-3 11,-5 8,4 6,0 4,-2 3,-2 2,5 1,0-1,-2-1,-2-2,-2 0,-2 1,-2-1,6-5,1-13,0-17,5-8,1-10,1-2,-1-5,-3-3,-3-4,3 4,0-1,5-3,0-2,-3-3,2-2,0 1,3 6,-1 2,4 6,-3 0,-4-4,-4-3,-4-4,-3 4</inkml:trace>
  <inkml:trace contextRef="#ctx0" brushRef="#br0" timeOffset="7231.6884">1104 1192,'-7'0,"-9"0,-8 0,-4 0,2 4,-2 2,6 6,-2 2,4 4,5 7,5 2,5 5,3 2,1 3,2 1,0 2,0 0,0-3,-1 0,1 0,3-6,2-2,7-6,5-6,6-1,6-1,4-5,4-3,1-3,-5-7,-2-9,-7-10,-3 0,-5-4,-5-2,-6-2,-2-4,3 5,2 0,-2-1,-1-3,-2-2,-2 1,-1-1,0-2,-1 0,-1-1,-4-1,-5 7,-9 4,-7 0,-6 5,-4 6,-3 6,6 5</inkml:trace>
  <inkml:trace contextRef="#ctx0" brushRef="#br0" timeOffset="9068.2485">1916 1087,'0'5,"0"5,0 8,0 8,0 6,0 4,0 3,0-1,0-1,0 1,-4-6,-2-2,0 0,-3-4,0-1,1 3,5-4,2-1,8-5,10-5,9 1,6 6,5-1,2-4,0 3,-1-2,0-4,-11-4,-9-3</inkml:trace>
  <inkml:trace contextRef="#ctx0" brushRef="#br0" timeOffset="12101.2878">2308 1558,'0'-5,"5"-7,1-9,-1-8,0-5,-2-4,6 5,1 1,-1 2,-3-8,-1-3,5 4,0 3,-1-1,-3 0,-1-1,-3 1,0 0,5 6,1 12,7 9,0 11,3 11,-3 9,-3 9,-4 5,4-4,-1-1,-2-1,4-6,0-1,5-4,5-6,-1-9,3-6,-3-7,-1-9,-4-8,1 0,-1-3,2 5,5 5,-1-1,1 3,4 4,-3-2,-6 5,-6 11,-5 12,-4 10,-3 8,-2 3,0 1,0 3,0 0,0 1,-4 0,-1 0,0-3,2 0,0 0,2 0,1 0,1 2,-7-7,-8-9,-9-8,0-6</inkml:trace>
  <inkml:trace contextRef="#ctx0" brushRef="#br0" timeOffset="16087.3117">3487 1021,'-7'0,"-9"0,-5 0,-7 0,-5 5,-3 1,3 6,2 1,6 4,0-3,5 5,10 4,6 6,5 4,8 4,10-1,8-6,6-8,2-8,1-6,2-5,-6 4,-1 1,0 6,-5 7,-7 6,-6 6,-6 4,-4 0,-7-7,-9-7,-10-9,-7-6,-3-5,-2-2,-3-2,-1-1,0 7,-1 3,2-1,1-1,7-1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9T00:00:23.957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2190 196,'-4'0,"-9"5,-8 1,-1 6,-1 1,3 6,-1-2,3 5,4 1,-2-2,1 2,-2 3,-6 4,1 4,-2 3,-2-5,4-4,-1 1,3 1,-2-4,4 0,8-4,20-6,24-10,30-24,29-18,23-9,17-6,9-4,-3 2,-1 0,-2 10,-8 5,-12 9,-2 9,-14 9,-10-1,-14 2,-13 2,-4 3,-5 2,-5 1,-7 2,-12 5,-19 6,-17 7,-14 8,-18 7,-8 3,-11 12,-10 4,-1 0,4-2,7 4,6-1,6-9,9-6,16-9,18-14,23-16,32-17,23-12,22-10,20-7,14-2,18-2,8 8,24 3,5-2,14 7,7 1,3 5,-11 9,-16 7,-25 5,-26 5,-28 3,-26 1,-26 5,-27 8,-24 15,-28 18,-19 17,-37 15,-29 4,-12 2,-19 14,-14 17,-15 6,4 8,5-2,24-17,28-21,38-26,53-28,46-36,64-27,53-27,40-23,37-20,6-8,11-7,3-2,-4 1,-7 10,-18 14,-20 16,-28 11,-25 9,-24 14,-17 14,-20 10,-9 9,-9 4,-9 4,-6 1,-4-1,-5 1,-8 3,-9 7,-12 16,-23 18,-25 16,-29 25,-43 26,-27 9,-25 10,-11 1,8-7,18-18,29-22,30-18,29-15,30-16,34-14,38-12,29-8,49-22,40-26,58-25,43-22,26-15,15 0,20-3,-9-2,-8 8,-4 2,-29 9,-26 12,-40 12,-30 9,-28 8,-27 6,-35 10,-38 14,-44 26,-45 18,-52 24,-45 24,-50 19,-26 4,-15 3,-16 6,9-6,21-13,22-12,29-11,30-16,30-9,28-5,30-6,38-20,35-18,39-24,44-23,40-21,32-15,36-11,44 2,40 9,15 11,33 10,6 7,-11 6,-39 4,-38 13,-48 7,-55 10,-48 10,-49 12,-41 12,-32 11,-29 10,-23 18,-26 16,-26 17,-29 21,-15 9,-20 16,-4-7,4-5,7-7,23-5,32-20,35-16,34-20,38-21,38-24,25-18,28-15,15-8,16-6,22-13,5 4,10-6,5 8,-1 13,-14 14,-24 11,-36 23,-40 14,-27 10,-30 16,-18 7,-20 8,-15-1,-13 7,-7-1,-4-4,7-6,5-6,-10-11,4-6,4-9,1-7,0-8,12-5</inkml:trace>
  <inkml:trace contextRef="#ctx0" brushRef="#br0" timeOffset="1165.6129">8108 0,'0'2,"7"8,8 2,16-1,9 4,11 6,21 0,23 5,18-2,13-5,2 1,-8-3,-9-4,-18 2,-28-1,-25 3,-25 6,-30-1,-18 2,-19 11,-14 5,-32 15,-14 6,-13 9,8-2,2 4,13-3,12-1,13-5,25-13,26-9,32-11,38-10,36-9,49-7,51 6,71 11,55 15,53 22,28 10,27 6,-12 0,-37-5,-59-14,-75-17,-76-8,-70-10,-49 0,-34-5,-26 3,-14 4,-8 5,-2 6,-7 2,-1-3,3-2,10 0,0-7,6 1,3-4,8 1,1-4,5-3</inkml:trace>
  <inkml:trace contextRef="#ctx0" brushRef="#br0" timeOffset="4813.6364">122 1349,'4'0,"9"0,6 0,0 7,-4 8,-3 7,-5 6,-3 5,-2 3,-2 3,-3-6,0-1,-8 0,-7-1,-2 2,-3 1,2 1,-2-4,2-2,-1-5,3 0,4 0,6-6,3-13,3-14,7-12,2-9,1-13,14-6,4-1,-3 1,2 2,-3-3,2-2,-4 3,-5 5,3 10,-3 3,-3 2,1 4,5 8,0-1,3 3,-1 8,-5 13,-3 11,-5 8,4 6,0 4,-2 3,-2 2,5 1,0-1,-2-1,-2-2,-2 0,-2 1,-2-1,6-5,1-13,0-17,5-8,1-10,1-2,-1-5,-3-3,-3-4,3 4,0-1,5-3,0-2,-3-3,2-2,0 1,3 6,-1 2,4 6,-3 0,-4-4,-4-3,-4-4,-3 4</inkml:trace>
  <inkml:trace contextRef="#ctx0" brushRef="#br0" timeOffset="7231.6884">1104 1192,'-7'0,"-9"0,-8 0,-4 0,2 4,-2 2,6 6,-2 2,4 4,5 7,5 2,5 5,3 2,1 3,2 1,0 2,0 0,0-3,-1 0,1 0,3-6,2-2,7-6,5-6,6-1,6-1,4-5,4-3,1-3,-5-7,-2-9,-7-10,-3 0,-5-4,-5-2,-6-2,-2-4,3 5,2 0,-2-1,-1-3,-2-2,-2 1,-1-1,0-2,-1 0,-1-1,-4-1,-5 7,-9 4,-7 0,-6 5,-4 6,-3 6,6 5</inkml:trace>
  <inkml:trace contextRef="#ctx0" brushRef="#br0" timeOffset="9068.2485">1916 1087,'0'5,"0"5,0 8,0 8,0 6,0 4,0 3,0-1,0-1,0 1,-4-6,-2-2,0 0,-3-4,0-1,1 3,5-4,2-1,8-5,10-5,9 1,6 6,5-1,2-4,0 3,-1-2,0-4,-11-4,-9-3</inkml:trace>
  <inkml:trace contextRef="#ctx0" brushRef="#br0" timeOffset="12101.2878">2308 1558,'0'-5,"5"-7,1-9,-1-8,0-5,-2-4,6 5,1 1,-1 2,-3-8,-1-3,5 4,0 3,-1-1,-3 0,-1-1,-3 1,0 0,5 6,1 12,7 9,0 11,3 11,-3 9,-3 9,-4 5,4-4,-1-1,-2-1,4-6,0-1,5-4,5-6,-1-9,3-6,-3-7,-1-9,-4-8,1 0,-1-3,2 5,5 5,-1-1,1 3,4 4,-3-2,-6 5,-6 11,-5 12,-4 10,-3 8,-2 3,0 1,0 3,0 0,0 1,-4 0,-1 0,0-3,2 0,0 0,2 0,1 0,1 2,-7-7,-8-9,-9-8,0-6</inkml:trace>
  <inkml:trace contextRef="#ctx0" brushRef="#br0" timeOffset="16087.3117">3487 1021,'-7'0,"-9"0,-5 0,-7 0,-5 5,-3 1,3 6,2 1,6 4,0-3,5 5,10 4,6 6,5 4,8 4,10-1,8-6,6-8,2-8,1-6,2-5,-6 4,-1 1,0 6,-5 7,-7 6,-6 6,-6 4,-4 0,-7-7,-9-7,-10-9,-7-6,-3-5,-2-2,-3-2,-1-1,0 7,-1 3,2-1,1-1,7-1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9T00:01:02.826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17533 11568,'-4'0,"-2"0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8T23:37:09.042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0 0,'5'5,"5"7,10 16,7 9,5 4,3 9,5 13,12 10,3 0,6 1,7 4,9 3,6-2,5-9,-6-9,-10-8,-4-7,-7-4,-7-3,-6-8,-12-4,-11-10,-10-7</inkml:trace>
  <inkml:trace contextRef="#ctx0" brushRef="#br0" timeOffset="1983.6021">1859 380,'-2'0,"-8"0,-8 0,-8 5,-14 7,-14 12,-12 0,-22 13,-9 0,-3 2,-1 2,2 0,4 2,11-6,5 4,2-6,8-1,2 0,5-6,8-1,5-4,12-1,5 3,3-2,7 1,8 1,-2-3,3 0,-3 4,0 4,-2 4,-6-5,1 1,5 0,5-3</inkml:trace>
  <inkml:trace contextRef="#ctx0" brushRef="#br0" timeOffset="3313.4424">995 1021,'5'0,"7"5,10 7,6 16,6 3,-3 2,0 3,-1 0,1 0,2 1,-4 0,-1-5,-5-9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9T00:01:06.555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7231 0,'4'0,"2"5,0 7,-2 9,-1 8,-3-2,-2 2,-7-4,-2-2,-6-5,0 1,-4-2,-4-5,-6 3,3 5,11 0,8 2,12-1,13-6,9-4,9 2,1-1,3 2,0-2,2-2,-7 3,-9 7,-8 6,-7 5,-5 5,-8 0,-10-6,-8-1,-7 0,-3 3,-4 9,-2 4,-2 2,7-2,-8 6,0 1,6-2,3-3,0-3,5-4,8-2,6-1,17 0,15 0,17 0,9-5,10-9,3-1,5-5,7 4,7 5,4-2,-12 2,-4 3,-6-4,-8 1,-11 3,-13 1,-11 1,-8 3,-6 9,-7 4,-10 6,-8 11,-10 10,0 6,1-5,-3-1,-1-7,6-1,0 4,0-4,4-6,0-13,5-8,-1-4,-2-4,4 0,-1-5,2-1,5 2,5 4,-3 2,0 1,3 1,3 1,6 2,4 0,8 7,8-3,14 4,17 12,0 0,-2-9,-3-6,-2-5,-9-1,-4 0,-7-1,-7 8,-7 10,-6 2,-2 3,-2 1,-6 2,-2-2,1-5,2-5,-6-7,-7-3,-7-3,-6-7,1 5,1-4,4-1,0-5,4 0,2 3,3 2,-2 1,-4-4,1-1,-2 11,-4-1,2 7,-1 1,4-1,6-1,5 0,5-2,3 0,3 0,5 5,11 12,9-4,14 2,16-1,14 7,11 1,7 5,5-3,-7-4,-13-7,-19-5,-19-4,-14-4,-12 0,-6 5,-4-1,-4 0,-1 5,-8 10,-8 2,-7 3,-5-2,4-5,0 2,-2 5,-1-1,-2-4,-1 1,-1-4,5-3,3-5,5-6,8-4,0-1,2 0,5-1,3 2,3-2,2-1,6 1,9 1,9 1,1 0,-4 1,-5-2,-4-1,-5 1,-3 0,-1 1,-6 0,-9-1,-8-8,-5-8,-5-8,-12-10,1-6</inkml:trace>
  <inkml:trace contextRef="#ctx0" brushRef="#br0" timeOffset="6519.2272">227 6415,'5'0,"7"0,7 0,7 0,5-5,4-1,10 1,22 0,3-5,6-1,3-5,4-9,12 0,6-3,-1 4,15-3,-4 3,-8 5,2-2,0 2,-3-3,-14-4,-8 3,-12-2,-11 3,-1 0,-4 2,-3 5,-5-1,-2-3,-2 2,6-5,11-5,8 1,10-10,6 2,4-4,3-1,2 6,-1 9,0 1,-2 5,-9 5,-4 6,0 3,-7-4,-2-1,12 1,9-7,3 0,11-5,12 0,13-4,9 2,6-5,-7 3,-11-2,-13 4,-18 5,-18 0,-14-5,-11 2,-7-3,-6 3,-2 1,0 2,0 6,3 3,7-5,4 0,0-3,-1 1,-4 4,-2-4,5-5,2 1,-1 3,6-5,0-3,-2 3,-3 5,-2 5,-3 4,-1 4,-4 2,-1 1,0 1,1-7,0-2,1 1,-6-6,-5-1,1 3,-5-4,-11-6,-11 0,-13 5,-12-3,-14 3,-8-1,-9 2,-11-4,-10-7,-7-7,-3-5,-3 4,1 8,-1 9,2 6,9-1,4 2,8 2,9 2,10 3,5 1,4 2,2 0,-1 1,1-1,10 1,16-1,23 0,17 0,16 0,7 0,7 0,1 0,4 0,-11 5,-6 1,-8-1,-4 0,0-2,-8 6,-1 1,8-1,11-2,5 4,0 1,-2-3,-2-1,-3-4,-9 3,-3 1,-3-3,-7 6,1 1,1-2,5-3,4 5,-4 6,-12 8,-14 5,-9 4,-10 1,-8 1,-1 1,0 0,-2-5,-4 4,3 2,1 2,4 1,-10-1,-3 0,5-1,0-2,6-2,0-6,-2-2,3 2,0 1,3 3,-1-5,3-3,5 2,0 1,3 4,-4 2,-6 2,-6-5,2-8</inkml:trace>
  <inkml:trace contextRef="#ctx0" brushRef="#br0" timeOffset="11086.7518">122 6703,'0'-2,"5"-1,1 2,-1 9,0 8,-2 10,-1 6,-1 4,-5 10,-9 4,-1-1,0-3,4-4,-4 6,-5 0,-1-1,4-2,5-2,3-1,4-2,3-11,0-18,2-17,0-15,0-10,-1-13,1-6,4 1,1 3,-1 1,0-3,-2-2,-1 2,-1 2,0 2,-1 4,-1 3,1 0,7 7,1 2,5 5,6 7,7 6,-1-2,2 1,-4-4,2 1,2 2,4 3,0 3,3 4,1 0,2 7,-5 8,-9 9,-7 7,-8 5,-4 2,-3 1,-2 1,-5 1,-1 0,0 1,-5-7,-8-9,0-2,-1-5,-3-5,-6-4,-3-4,-3-8,-2-2,-1 4,6 3</inkml:trace>
  <inkml:trace contextRef="#ctx0" brushRef="#br0" timeOffset="12719.0276">894 6571,'-4'0,"-2"5,0 7,2 10,1 6,1 6,-6-3,-2-2,-5-6,0-1,2 3,3 4,-3 4,-6 2,0 3,4-1,3 0,-2-7,2-1,2 1,2 2,4 2,-3-5,1-2,0 0,4-4,3 1,7-4,9-5,2 1,4-2,5-3,4-4,4-2,0-3,0-2,1 0,1-1,8-4,1-1,1-1,-2 3,-1 0,-14 2,-18-6,-18-1,-15-6,-5-1</inkml:trace>
  <inkml:trace contextRef="#ctx0" brushRef="#br0" timeOffset="13998.1908">816 6899,'5'0,"7"0,9 0,8 0,5 0,2 0,0 0,2 0,1 0,-6 0</inkml:trace>
  <inkml:trace contextRef="#ctx0" brushRef="#br0" timeOffset="14935.1751">920 6468,'7'0,"9"0,5 0,7 0,5 0,4 0,1 0,2 0,-2-7,0-2,-1 0,1-4,7-1,9 3,2 2,-13 4,-18 2,-13 1</inkml:trace>
  <inkml:trace contextRef="#ctx0" brushRef="#br0" timeOffset="15869.9782">1720 6493,'0'5,"0"7,0 10,-5 6,-1 6,-6 2,-1 1,-6 1,-5 0,1 1,4 1,-1 0,3-3,4-1,0 1,2 0,-4-6,1-1,3 0,3 0,-4 1,1 3,-5-5,0-12,3-22,4-17,7-9,5 1</inkml:trace>
  <inkml:trace contextRef="#ctx0" brushRef="#br0" timeOffset="17535.2104">1719 6414,'7'0,"9"0,8 0,4 0,5-6,3-3,2 0,-6 7,0 10,-7 10,-8 7,-10-1,-7 2,-10 3,-10-3,-2 0,-3 4,2 2,0-4,-1-3,2 2,-2-4,-2 1,-5-4,-3-5,9 1,14 5,17 6,14 2,3 3,4-4,-2 0,-5 2,-2 3,-4 2,-4 1,3 0,-1 0,-3 1,-7-6,-3-8</inkml:trace>
  <inkml:trace contextRef="#ctx0" brushRef="#br0" timeOffset="20965.9293">2702 6441,'-5'0,"-7"0,-7 0,-7 0,-5 0,-5 0,-2 0,-2 5,0 1,2-1,0 0,1-2,6 6,2 1,5 5,8 8,6 5,4 4,4 2,2 2,1 2,5 1,8-6,8-2,5-6,5-8,3-6,3-6,1-3,-6 3,-1 0,-1-1,-4 6,-3 1,-6 5,-5 7,1 0,-1 1,-4 5,-2 3,-3 2,-2 0,-6 2,-2 2,-5-7,0-1,-5 1,-7-5,1-2,-2-6,-5-5,-3-5,-3-4,0-3,-1-1,-1-1,-1 0,0-1,5 8,3 3,1-1,0-2,4-5,6-4</inkml:trace>
  <inkml:trace contextRef="#ctx0" brushRef="#br0" timeOffset="23455.6069">3356 6402,'-6'0,"-8"0,-7 0,0 4,-4 9,-3 2,2 4,-1 5,-2-3,3 2,2-2,5 1,6 3,-2 6,2 2,-4 1,2 2,2 1,5 0,2 2,3 0,2 0,6-2,1 0,7-7,1-2,3 2,-2 1,-3 3,-4 0,4-6,-1-1,5-5,6-6,7-7,4-3,1-4,2-2,-5-5,-2-2,1-5,3-6,-5-7,0 1,-6-3,-5-3,0 4,-2-1,-4 0,-4-2,-3-3,-2-2,-2-3,0-1,-1-2,0 3,-4 7,-1 2,0-1,1-2,-5-3,-1-2,-5 1,-7 6,1 1,-3 6,3-1,5-2,-1 2,3-1,-1 4,2 4</inkml:trace>
  <inkml:trace contextRef="#ctx0" brushRef="#br0" timeOffset="26287.5572">3722 7174,'0'7,"0"-2,0-10,0-9,7-10,2-7,-1-3,-1-2,-2-2,2-1,1 0,-2-1,5 0,1 2,5 8,-1 3,-2-2,-4-2,-4-2,-3-3,-2 1,0-1,-2 0,0-2,7 7,3 1,-1-1,-2-1,5 4,1 11,5 16,-2 14,-1 12,-5 9,-3 4,-2 1,4 0,1 1,-1-1,-2 0,-2 1,-2-3,0-1,2 1,2 0,0 1,-2 0,5 1,2-3,-2 1,-2-1,5-5,0-2,4-6,0 0,-3 3,-3 1,2-4,1 1,-4 3,5-3,4-6,5-5,-1-10,3-12,-4-9,-4-8,1 0,-3-2,-4-2,-3-4,3-2,0 0,-2 0,4-1,0 0,-2-2,-3-6,4-3,-1 0,-1 4,1 3,0 1,3 1,1 1,-3 0,3 6,-1 4,-2 1,2 4,0 0,4 4,-6 4,-11 10,-13 13,-18 4,-3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9T00:01:36.794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758 0,'4'7,"9"2,8-1,6-1,4-2,4-2,2-2,2 0,1-1,-6-5,-5-1,0 0,1 1,9 2,5 1,1 0,0 2,-1 0,-4 0,-1 0,-8 5,-3 8,-5 8,-8 8,-5 5,-5 2,-3 1,-3 0,-4 2,-2 0,0 1,1-1,2-1,2-2,1 1,-7-7,0-7</inkml:trace>
  <inkml:trace contextRef="#ctx0" brushRef="#br0" timeOffset="1128.5273">1347 170,'0'5,"-4"5,-2 8,-7 8,-7 6,-5 4,-7 10,-5 12,-3 12,-3 9,-1-3,0 0,1-13,1-3,1-6,7-5,6-4,0-5,-1-10,3-3,7 0,0-3,3-1,-2-3,1-5</inkml:trace>
  <inkml:trace contextRef="#ctx0" brushRef="#br0" timeOffset="2599.8134">247 1492,'-5'0,"-7"0,-3 7,-4 2,-7-1,-5-1,3 5,-1-1,5 6,6 6,2 6,4 2,3 3,6 3,4 0,7 2,10 1,9-1,5-6,5-4,3-7,-2-8,0-6,0-4,-10-3,-11-4,-8-1</inkml:trace>
  <inkml:trace contextRef="#ctx0" brushRef="#br0" timeOffset="4494.829">810 1584,'0'-6,"-4"-3,-9 0,-8 2,-8 3,2 5,-2 3,4 8,0 8,4 8,2-2,3 0,4 2,5 3,6-4,3 1,0 1,8 3,8 3,8-5,6-7,5-8,2-6,-1-5,0-3,-7-6,-1-3,-7-6,0 0,-4-6,2 2,-3-4,-5-4,-4-4,-4-2,-3-2,-1-2,-6 5,-2 1,1 0,-6 4,-1 0,-5 4,-5 2,0-2,0 2,-3 4,-3 6,3 8,5 5</inkml:trace>
  <inkml:trace contextRef="#ctx0" brushRef="#br0" timeOffset="6814.4792">1176 1925,'0'-7,"0"-8,0-9,0-7,0-5,7 4,2 3,6-1,1-1,-3-3,-3-2,-4-1,-2 1,4-1,1 1,4 9,-1 17,5 15,-1 12,3 11,-1 7,3-3,-2 1,-4 0,1-4,-1-4,-4 2,-3 2,-3 3,-3 3,5-5,2 0,3-6,7-7,7-6,5-5,-3-8,-5-10,-1-4,-3-5,-6-6,-4-5,2 3,0 2,-2-1,-3-3,-2-2,-2-3,-1-1,5 0,3 1,-1-1,-2-1,-1 0,-2-1,-2 7</inkml:trace>
  <inkml:trace contextRef="#ctx0" brushRef="#br0" timeOffset="7967.926">1936 1440,'5'0,"-4"0,3 0,8 0,14 0,8 0,5-7,2-2,1 1,0 1,-1 2,0 2,-12 2,-10 0</inkml:trace>
  <inkml:trace contextRef="#ctx0" brushRef="#br0" timeOffset="9047.9632">2080 1492,'0'7,"0"8,0 9,0 7,0 5,-5 1,-1 0,-6-6,-1-1,1 1,3 1,-4-4,1 0,2 1,3 1,2 2,-4-5,-1-7</inkml:trace>
  <inkml:trace contextRef="#ctx0" brushRef="#br0" timeOffset="10344.8123">2565 1440,'0'5,"-5"5,-1 8,-6 1,-1 4,-6 5,-5 4,-6 3,-2 1,4 0,1-6,4-1,7 1,-2 2,4 3,3 1,8-5,12-7,8-9,8-6,7-5,4-3,3-2,1-1,-1 1,-10-1,-17 1,-9 1</inkml:trace>
  <inkml:trace contextRef="#ctx0" brushRef="#br0" timeOffset="11149.9262">2420 1585,'5'0,"7"0,10 0,6 0,4 0,3 0,2 0,1 0,-5-7,-13-2,-17 1,-15 5,-6 4</inkml:trace>
  <inkml:trace contextRef="#ctx0" brushRef="#br0" timeOffset="11862.0458">2577 1218,'3'0,"6"0,10 0,7 0,6 0,5 0,3 0,-2 0,-7-7,-8-2</inkml:trace>
  <inkml:trace contextRef="#ctx0" brushRef="#br0" timeOffset="13135.4386">3088 1322,'7'0,"2"4,-1 9,-1 8,4 6,8 4,0 4,-3 2,-4 2,-5 1,-3-2,5-7,0-3,-1 1,3 2,-1 3,-2 2,-3 1,-1 0,-5-8,-1-7</inkml:trace>
  <inkml:trace contextRef="#ctx0" brushRef="#br0" timeOffset="14198.2351">3337 1348,'-7'0,"-9"5,-1 7,-5 7,-5 7,-5 5,3 5,0-5,1 0,-3 1,-1-5,3 0,8-1,0-4,4 0,5 4,-3 4,-4 3,0 3,-1-5,3-3,4-6</inkml:trace>
  <inkml:trace contextRef="#ctx0" brushRef="#br0" timeOffset="15552.2765">3454 1441,'5'-5,"7"-1,10 1,6 0,4-5,3-1,2 2,-6-5,0 0,0 3,-4-2,-1 2,0 2,2 4,3 1,-4 5,-10 1,-9 1</inkml:trace>
  <inkml:trace contextRef="#ctx0" brushRef="#br0" timeOffset="16366.4953">3625 1414,'0'5,"0"7,0 9,0 6,0 4,0 10,-2 6,-1 0,-7 0,-1-2,-6-2,0-3,4-3,2 0,-2-7,-6-8,-6-8,0-7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9T00:00:23.957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2190 196,'-4'0,"-9"5,-8 1,-1 6,-1 1,3 6,-1-2,3 5,4 1,-2-2,1 2,-2 3,-6 4,1 4,-2 3,-2-5,4-4,-1 1,3 1,-2-4,4 0,8-4,20-6,24-10,30-24,29-18,23-9,17-6,9-4,-3 2,-1 0,-2 10,-8 5,-12 9,-2 9,-14 9,-10-1,-14 2,-13 2,-4 3,-5 2,-5 1,-7 2,-12 5,-19 6,-17 7,-14 8,-18 7,-8 3,-11 12,-10 4,-1 0,4-2,7 4,6-1,6-9,9-6,16-9,18-14,23-16,32-17,23-12,22-10,20-7,14-2,18-2,8 8,24 3,5-2,14 7,7 1,3 5,-11 9,-16 7,-25 5,-26 5,-28 3,-26 1,-26 5,-27 8,-24 15,-28 18,-19 17,-37 15,-29 4,-12 2,-19 14,-14 17,-15 6,4 8,5-2,24-17,28-21,38-26,53-28,46-36,64-27,53-27,40-23,37-20,6-8,11-7,3-2,-4 1,-7 10,-18 14,-20 16,-28 11,-25 9,-24 14,-17 14,-20 10,-9 9,-9 4,-9 4,-6 1,-4-1,-5 1,-8 3,-9 7,-12 16,-23 18,-25 16,-29 25,-43 26,-27 9,-25 10,-11 1,8-7,18-18,29-22,30-18,29-15,30-16,34-14,38-12,29-8,49-22,40-26,58-25,43-22,26-15,15 0,20-3,-9-2,-8 8,-4 2,-29 9,-26 12,-40 12,-30 9,-28 8,-27 6,-35 10,-38 14,-44 26,-45 18,-52 24,-45 24,-50 19,-26 4,-15 3,-16 6,9-6,21-13,22-12,29-11,30-16,30-9,28-5,30-6,38-20,35-18,39-24,44-23,40-21,32-15,36-11,44 2,40 9,15 11,33 10,6 7,-11 6,-39 4,-38 13,-48 7,-55 10,-48 10,-49 12,-41 12,-32 11,-29 10,-23 18,-26 16,-26 17,-29 21,-15 9,-20 16,-4-7,4-5,7-7,23-5,32-20,35-16,34-20,38-21,38-24,25-18,28-15,15-8,16-6,22-13,5 4,10-6,5 8,-1 13,-14 14,-24 11,-36 23,-40 14,-27 10,-30 16,-18 7,-20 8,-15-1,-13 7,-7-1,-4-4,7-6,5-6,-10-11,4-6,4-9,1-7,0-8,12-5</inkml:trace>
  <inkml:trace contextRef="#ctx0" brushRef="#br0" timeOffset="1165.6129">8108 0,'0'2,"7"8,8 2,16-1,9 4,11 6,21 0,23 5,18-2,13-5,2 1,-8-3,-9-4,-18 2,-28-1,-25 3,-25 6,-30-1,-18 2,-19 11,-14 5,-32 15,-14 6,-13 9,8-2,2 4,13-3,12-1,13-5,25-13,26-9,32-11,38-10,36-9,49-7,51 6,71 11,55 15,53 22,28 10,27 6,-12 0,-37-5,-59-14,-75-17,-76-8,-70-10,-49 0,-34-5,-26 3,-14 4,-8 5,-2 6,-7 2,-1-3,3-2,10 0,0-7,6 1,3-4,8 1,1-4,5-3</inkml:trace>
  <inkml:trace contextRef="#ctx0" brushRef="#br0" timeOffset="4813.6364">122 1349,'4'0,"9"0,6 0,0 7,-4 8,-3 7,-5 6,-3 5,-2 3,-2 3,-3-6,0-1,-8 0,-7-1,-2 2,-3 1,2 1,-2-4,2-2,-1-5,3 0,4 0,6-6,3-13,3-14,7-12,2-9,1-13,14-6,4-1,-3 1,2 2,-3-3,2-2,-4 3,-5 5,3 10,-3 3,-3 2,1 4,5 8,0-1,3 3,-1 8,-5 13,-3 11,-5 8,4 6,0 4,-2 3,-2 2,5 1,0-1,-2-1,-2-2,-2 0,-2 1,-2-1,6-5,1-13,0-17,5-8,1-10,1-2,-1-5,-3-3,-3-4,3 4,0-1,5-3,0-2,-3-3,2-2,0 1,3 6,-1 2,4 6,-3 0,-4-4,-4-3,-4-4,-3 4</inkml:trace>
  <inkml:trace contextRef="#ctx0" brushRef="#br0" timeOffset="7231.6884">1104 1192,'-7'0,"-9"0,-8 0,-4 0,2 4,-2 2,6 6,-2 2,4 4,5 7,5 2,5 5,3 2,1 3,2 1,0 2,0 0,0-3,-1 0,1 0,3-6,2-2,7-6,5-6,6-1,6-1,4-5,4-3,1-3,-5-7,-2-9,-7-10,-3 0,-5-4,-5-2,-6-2,-2-4,3 5,2 0,-2-1,-1-3,-2-2,-2 1,-1-1,0-2,-1 0,-1-1,-4-1,-5 7,-9 4,-7 0,-6 5,-4 6,-3 6,6 5</inkml:trace>
  <inkml:trace contextRef="#ctx0" brushRef="#br0" timeOffset="9068.2485">1916 1087,'0'5,"0"5,0 8,0 8,0 6,0 4,0 3,0-1,0-1,0 1,-4-6,-2-2,0 0,-3-4,0-1,1 3,5-4,2-1,8-5,10-5,9 1,6 6,5-1,2-4,0 3,-1-2,0-4,-11-4,-9-3</inkml:trace>
  <inkml:trace contextRef="#ctx0" brushRef="#br0" timeOffset="12101.2878">2308 1558,'0'-5,"5"-7,1-9,-1-8,0-5,-2-4,6 5,1 1,-1 2,-3-8,-1-3,5 4,0 3,-1-1,-3 0,-1-1,-3 1,0 0,5 6,1 12,7 9,0 11,3 11,-3 9,-3 9,-4 5,4-4,-1-1,-2-1,4-6,0-1,5-4,5-6,-1-9,3-6,-3-7,-1-9,-4-8,1 0,-1-3,2 5,5 5,-1-1,1 3,4 4,-3-2,-6 5,-6 11,-5 12,-4 10,-3 8,-2 3,0 1,0 3,0 0,0 1,-4 0,-1 0,0-3,2 0,0 0,2 0,1 0,1 2,-7-7,-8-9,-9-8,0-6</inkml:trace>
  <inkml:trace contextRef="#ctx0" brushRef="#br0" timeOffset="16087.3117">3487 1021,'-7'0,"-9"0,-5 0,-7 0,-5 5,-3 1,3 6,2 1,6 4,0-3,5 5,10 4,6 6,5 4,8 4,10-1,8-6,6-8,2-8,1-6,2-5,-6 4,-1 1,0 6,-5 7,-7 6,-6 6,-6 4,-4 0,-7-7,-9-7,-10-9,-7-6,-3-5,-2-2,-3-2,-1-1,0 7,-1 3,2-1,1-1,7-1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9T00:01:02.826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17534 11568,'-5'0,"-1"0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9T00:01:06.555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7231 0,'4'0,"2"5,0 7,-2 9,-1 8,-3-2,-2 2,-7-4,-2-2,-6-5,0 1,-4-2,-4-5,-6 3,3 5,11 0,8 2,12-1,13-6,9-4,9 2,1-1,3 2,0-2,2-2,-7 3,-9 7,-8 6,-7 5,-5 5,-8 0,-10-6,-8-1,-7 0,-3 3,-4 9,-2 4,-2 2,7-2,-8 6,0 1,6-2,3-3,0-3,5-4,8-2,6-1,17 0,15 0,17 0,9-5,10-9,3-1,5-5,7 4,7 5,4-2,-12 2,-4 3,-6-4,-8 1,-11 3,-13 1,-11 1,-8 3,-6 9,-7 4,-10 6,-8 11,-10 10,0 6,1-5,-3-1,-1-7,6-1,0 4,0-4,4-6,0-13,5-8,-1-4,-2-4,4 0,-1-5,2-1,5 2,5 4,-3 2,0 1,3 1,3 1,6 2,4 0,8 7,8-3,14 4,17 12,0 0,-2-9,-3-6,-2-5,-9-1,-4 0,-7-1,-7 8,-7 10,-6 2,-2 3,-2 1,-6 2,-2-2,1-5,2-5,-6-7,-7-3,-7-3,-6-7,1 5,1-4,4-1,0-5,4 0,2 3,3 2,-2 1,-4-4,1-1,-2 11,-4-1,2 7,-1 1,4-1,6-1,5 0,5-2,3 0,3 0,5 5,11 12,9-4,14 2,16-1,14 7,11 1,7 5,5-3,-7-4,-13-7,-19-5,-19-4,-14-4,-12 0,-6 5,-4-1,-4 0,-1 5,-8 10,-8 2,-7 3,-5-2,4-5,0 2,-2 5,-1-1,-2-4,-1 1,-1-4,5-3,3-5,5-6,8-4,0-1,2 0,5-1,3 2,3-2,2-1,6 1,9 1,9 1,1 0,-4 1,-5-2,-4-1,-5 1,-3 0,-1 1,-6 0,-9-1,-8-8,-5-8,-5-8,-12-10,1-6</inkml:trace>
  <inkml:trace contextRef="#ctx0" brushRef="#br0" timeOffset="6519.2272">227 6415,'5'0,"7"0,7 0,7 0,5-5,4-1,10 1,22 0,3-5,6-1,3-5,4-9,12 0,6-3,-1 4,15-3,-4 3,-8 5,2-2,0 2,-3-3,-14-4,-8 3,-12-2,-11 3,-1 0,-4 2,-3 5,-5-1,-2-3,-2 2,6-5,11-5,8 1,10-10,6 2,4-4,3-1,2 6,-1 9,0 1,-2 5,-9 5,-4 6,0 3,-7-4,-2-1,12 1,9-7,3 0,11-5,12 0,13-4,9 2,6-5,-7 3,-11-2,-13 4,-18 5,-18 0,-14-5,-11 2,-7-3,-6 3,-2 1,0 2,0 6,3 3,7-5,4 0,0-3,-1 1,-4 4,-2-4,5-5,2 1,-1 3,6-5,0-3,-2 3,-3 5,-2 5,-3 4,-1 4,-4 2,-1 1,0 1,1-7,0-2,1 1,-6-6,-5-1,1 3,-5-4,-11-6,-11 0,-13 5,-12-3,-14 3,-8-1,-9 2,-11-4,-10-7,-7-7,-3-5,-3 4,1 8,-1 9,2 6,9-1,4 2,8 2,9 2,10 3,5 1,4 2,2 0,-1 1,1-1,10 1,16-1,23 0,17 0,16 0,7 0,7 0,1 0,4 0,-11 5,-6 1,-8-1,-4 0,0-2,-8 6,-1 1,8-1,11-2,5 4,0 1,-2-3,-2-1,-3-4,-9 3,-3 1,-3-3,-7 6,1 1,1-2,5-3,4 5,-4 6,-12 8,-14 5,-9 4,-10 1,-8 1,-1 1,0 0,-2-5,-4 4,3 2,1 2,4 1,-10-1,-3 0,5-1,0-2,6-2,0-6,-2-2,3 2,0 1,3 3,-1-5,3-3,5 2,0 1,3 4,-4 2,-6 2,-6-5,2-8</inkml:trace>
  <inkml:trace contextRef="#ctx0" brushRef="#br0" timeOffset="11086.7518">122 6703,'0'-2,"5"-1,1 2,-1 9,0 8,-2 10,-1 6,-1 4,-5 10,-9 4,-1-1,0-3,4-4,-4 6,-5 0,-1-1,4-2,5-2,3-1,4-2,3-11,0-18,2-17,0-15,0-10,-1-13,1-6,4 1,1 3,-1 1,0-3,-2-2,-1 2,-1 2,0 2,-1 4,-1 3,1 0,7 7,1 2,5 5,6 7,7 6,-1-2,2 1,-4-4,2 1,2 2,4 3,0 3,3 4,1 0,2 7,-5 8,-9 9,-7 7,-8 5,-4 2,-3 1,-2 1,-5 1,-1 0,0 1,-5-7,-8-9,0-2,-1-5,-3-5,-6-4,-3-4,-3-8,-2-2,-1 4,6 3</inkml:trace>
  <inkml:trace contextRef="#ctx0" brushRef="#br0" timeOffset="12719.0276">894 6571,'-4'0,"-2"5,0 7,2 10,1 6,1 6,-6-3,-2-2,-5-6,0-1,2 3,3 4,-3 4,-6 2,0 3,4-1,3 0,-2-7,2-1,2 1,2 2,4 2,-3-5,1-2,0 0,4-4,3 1,7-4,9-5,2 1,4-2,5-3,4-4,4-2,0-3,0-2,1 0,1-1,8-4,1-1,1-1,-2 3,-1 0,-14 2,-18-6,-18-1,-15-6,-5-1</inkml:trace>
  <inkml:trace contextRef="#ctx0" brushRef="#br0" timeOffset="13998.1908">816 6899,'5'0,"7"0,9 0,8 0,5 0,2 0,0 0,2 0,1 0,-6 0</inkml:trace>
  <inkml:trace contextRef="#ctx0" brushRef="#br0" timeOffset="14935.1751">920 6468,'7'0,"9"0,5 0,7 0,5 0,4 0,1 0,2 0,-2-7,0-2,-1 0,1-4,7-1,9 3,2 2,-13 4,-18 2,-13 1</inkml:trace>
  <inkml:trace contextRef="#ctx0" brushRef="#br0" timeOffset="15869.9782">1720 6493,'0'5,"0"7,0 10,-5 6,-1 6,-6 2,-1 1,-6 1,-5 0,1 1,4 1,-1 0,3-3,4-1,0 1,2 0,-4-6,1-1,3 0,3 0,-4 1,1 3,-5-5,0-12,3-22,4-17,7-9,5 1</inkml:trace>
  <inkml:trace contextRef="#ctx0" brushRef="#br0" timeOffset="17535.2104">1719 6414,'7'0,"9"0,8 0,4 0,5-6,3-3,2 0,-6 7,0 10,-7 10,-8 7,-10-1,-7 2,-10 3,-10-3,-2 0,-3 4,2 2,0-4,-1-3,2 2,-2-4,-2 1,-5-4,-3-5,9 1,14 5,17 6,14 2,3 3,4-4,-2 0,-5 2,-2 3,-4 2,-4 1,3 0,-1 0,-3 1,-7-6,-3-8</inkml:trace>
  <inkml:trace contextRef="#ctx0" brushRef="#br0" timeOffset="20965.9293">2702 6441,'-5'0,"-7"0,-7 0,-7 0,-5 0,-5 0,-2 0,-2 5,0 1,2-1,0 0,1-2,6 6,2 1,5 5,8 8,6 5,4 4,4 2,2 2,1 2,5 1,8-6,8-2,5-6,5-8,3-6,3-6,1-3,-6 3,-1 0,-1-1,-4 6,-3 1,-6 5,-5 7,1 0,-1 1,-4 5,-2 3,-3 2,-2 0,-6 2,-2 2,-5-7,0-1,-5 1,-7-5,1-2,-2-6,-5-5,-3-5,-3-4,0-3,-1-1,-1-1,-1 0,0-1,5 8,3 3,1-1,0-2,4-5,6-4</inkml:trace>
  <inkml:trace contextRef="#ctx0" brushRef="#br0" timeOffset="23455.6069">3356 6402,'-6'0,"-8"0,-7 0,0 4,-4 9,-3 2,2 4,-1 5,-2-3,3 2,2-2,5 1,6 3,-2 6,2 2,-4 1,2 2,2 1,5 0,2 2,3 0,2 0,6-2,1 0,7-7,1-2,3 2,-2 1,-3 3,-4 0,4-6,-1-1,5-5,6-6,7-7,4-3,1-4,2-2,-5-5,-2-2,1-5,3-6,-5-7,0 1,-6-3,-5-3,0 4,-2-1,-4 0,-4-2,-3-3,-2-2,-2-3,0-1,-1-2,0 3,-4 7,-1 2,0-1,1-2,-5-3,-1-2,-5 1,-7 6,1 1,-3 6,3-1,5-2,-1 2,3-1,-1 4,2 4</inkml:trace>
  <inkml:trace contextRef="#ctx0" brushRef="#br0" timeOffset="26287.5572">3722 7174,'0'7,"0"-2,0-10,0-9,7-10,2-7,-1-3,-1-2,-2-2,2-1,1 0,-2-1,5 0,1 2,5 8,-1 3,-2-2,-4-2,-4-2,-3-3,-2 1,0-1,-2 0,0-2,7 7,3 1,-1-1,-2-1,5 4,1 11,5 16,-2 14,-1 12,-5 9,-3 4,-2 1,4 0,1 1,-1-1,-2 0,-2 1,-2-3,0-1,2 1,2 0,0 1,-2 0,5 1,2-3,-2 1,-2-1,5-5,0-2,4-6,0 0,-3 3,-3 1,2-4,1 1,-4 3,5-3,4-6,5-5,-1-10,3-12,-4-9,-4-8,1 0,-3-2,-4-2,-3-4,3-2,0 0,-2 0,4-1,0 0,-2-2,-3-6,4-3,-1 0,-1 4,1 3,0 1,3 1,1 1,-3 0,3 6,-1 4,-2 1,2 4,0 0,4 4,-6 4,-11 10,-13 13,-18 4,-3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9T00:01:36.794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758 0,'4'7,"9"2,8-1,6-1,4-2,4-2,2-2,2 0,1-1,-6-5,-5-1,0 0,1 1,9 2,5 1,1 0,0 2,-1 0,-4 0,-1 0,-8 5,-3 8,-5 8,-8 8,-5 5,-5 2,-3 1,-3 0,-4 2,-2 0,0 1,1-1,2-1,2-2,1 1,-7-7,0-7</inkml:trace>
  <inkml:trace contextRef="#ctx0" brushRef="#br0" timeOffset="1128.5273">1347 170,'0'5,"-4"5,-2 8,-7 8,-7 6,-5 4,-7 10,-5 12,-3 12,-3 9,-1-3,0 0,1-13,1-3,1-6,7-5,6-4,0-5,-1-10,3-3,7 0,0-3,3-1,-2-3,1-5</inkml:trace>
  <inkml:trace contextRef="#ctx0" brushRef="#br0" timeOffset="2599.8134">247 1492,'-5'0,"-7"0,-3 7,-4 2,-7-1,-5-1,3 5,-1-1,5 6,6 6,2 6,4 2,3 3,6 3,4 0,7 2,10 1,9-1,5-6,5-4,3-7,-2-8,0-6,0-4,-10-3,-11-4,-8-1</inkml:trace>
  <inkml:trace contextRef="#ctx0" brushRef="#br0" timeOffset="4494.829">810 1584,'0'-6,"-4"-3,-9 0,-8 2,-8 3,2 5,-2 3,4 8,0 8,4 8,2-2,3 0,4 2,5 3,6-4,3 1,0 1,8 3,8 3,8-5,6-7,5-8,2-6,-1-5,0-3,-7-6,-1-3,-7-6,0 0,-4-6,2 2,-3-4,-5-4,-4-4,-4-2,-3-2,-1-2,-6 5,-2 1,1 0,-6 4,-1 0,-5 4,-5 2,0-2,0 2,-3 4,-3 6,3 8,5 5</inkml:trace>
  <inkml:trace contextRef="#ctx0" brushRef="#br0" timeOffset="6814.4792">1176 1925,'0'-7,"0"-8,0-9,0-7,0-5,7 4,2 3,6-1,1-1,-3-3,-3-2,-4-1,-2 1,4-1,1 1,4 9,-1 17,5 15,-1 12,3 11,-1 7,3-3,-2 1,-4 0,1-4,-1-4,-4 2,-3 2,-3 3,-3 3,5-5,2 0,3-6,7-7,7-6,5-5,-3-8,-5-10,-1-4,-3-5,-6-6,-4-5,2 3,0 2,-2-1,-3-3,-2-2,-2-3,-1-1,5 0,3 1,-1-1,-2-1,-1 0,-2-1,-2 7</inkml:trace>
  <inkml:trace contextRef="#ctx0" brushRef="#br0" timeOffset="7967.926">1936 1440,'5'0,"-4"0,3 0,8 0,14 0,8 0,5-7,2-2,1 1,0 1,-1 2,0 2,-12 2,-10 0</inkml:trace>
  <inkml:trace contextRef="#ctx0" brushRef="#br0" timeOffset="9047.9632">2080 1492,'0'7,"0"8,0 9,0 7,0 5,-5 1,-1 0,-6-6,-1-1,1 1,3 1,-4-4,1 0,2 1,3 1,2 2,-4-5,-1-7</inkml:trace>
  <inkml:trace contextRef="#ctx0" brushRef="#br0" timeOffset="10344.8123">2565 1440,'0'5,"-5"5,-1 8,-6 1,-1 4,-6 5,-5 4,-6 3,-2 1,4 0,1-6,4-1,7 1,-2 2,4 3,3 1,8-5,12-7,8-9,8-6,7-5,4-3,3-2,1-1,-1 1,-10-1,-17 1,-9 1</inkml:trace>
  <inkml:trace contextRef="#ctx0" brushRef="#br0" timeOffset="11149.9262">2420 1585,'5'0,"7"0,10 0,6 0,4 0,3 0,2 0,1 0,-5-7,-13-2,-17 1,-15 5,-6 4</inkml:trace>
  <inkml:trace contextRef="#ctx0" brushRef="#br0" timeOffset="11862.0458">2577 1218,'3'0,"6"0,10 0,7 0,6 0,5 0,3 0,-2 0,-7-7,-8-2</inkml:trace>
  <inkml:trace contextRef="#ctx0" brushRef="#br0" timeOffset="13135.4386">3088 1322,'7'0,"2"4,-1 9,-1 8,4 6,8 4,0 4,-3 2,-4 2,-5 1,-3-2,5-7,0-3,-1 1,3 2,-1 3,-2 2,-3 1,-1 0,-5-8,-1-7</inkml:trace>
  <inkml:trace contextRef="#ctx0" brushRef="#br0" timeOffset="14198.2351">3337 1348,'-7'0,"-9"5,-1 7,-5 7,-5 7,-5 5,3 5,0-5,1 0,-3 1,-1-5,3 0,8-1,0-4,4 0,5 4,-3 4,-4 3,0 3,-1-5,3-3,4-6</inkml:trace>
  <inkml:trace contextRef="#ctx0" brushRef="#br0" timeOffset="15552.2765">3454 1441,'5'-5,"7"-1,10 1,6 0,4-5,3-1,2 2,-6-5,0 0,0 3,-4-2,-1 2,0 2,2 4,3 1,-4 5,-10 1,-9 1</inkml:trace>
  <inkml:trace contextRef="#ctx0" brushRef="#br0" timeOffset="16366.4953">3625 1414,'0'5,"0"7,0 9,0 6,0 4,0 10,-2 6,-1 0,-7 0,-1-2,-6-2,0-3,4-3,2 0,-2-7,-6-8,-6-8,0-7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9T00:03:33.867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4537 1079,'7'0,"8"0,16 7,16 2,6-1,7 6,10 0,26 6,10 0,22 6,4-2,14 4,14-3,4 1,-2-3,-13-7,-6 4,-24-2,-10 3,-7-3,2 5,-2-1,6 4,9-2,9 1,5-3,16 3,30 7,19-3,10 3,5 5,-10-4,-14 2,-25-6,-8 2,-23-5,-26-7,-19-6,-8 1,-10-2,-11-3,-10-4,-6-1,-4-2,5-2,3 0,6-1,11 7,8 3,7 8,-2 1,-8-2,-1-4,-6 3,-6-2,1-2,-4-4,4 5,7-1,8-2,6 5,14-1,7 7,12-1,1-2,-3 1,-13-2,-18-3,-15-4,-11-4,7 4,9 1,16 7,2 1,0-3,-8-4,-22-3,-32-8,-28-4,-34-17,-18-11,-11-8,-11-2,-6-11,-14-5,4 8,-4-4,1 2,20 8,39 17,33 20,31 17,18 8,25 15,13 9,1 4,-8 2,-9-2,-8-8,-2-4,-2-1,3 0,8 2,0 1,-11 1,-19-5,-21-9,-27-7,-23-8,-13-4,-4 4,-5 0,-7-1,-7-2,2 5,0 1,-1-2,5 3,1-2,5-1,13 3,8 1,5-3,8 4,5 0,5-3</inkml:trace>
  <inkml:trace contextRef="#ctx0" brushRef="#br0" timeOffset="2782.9387">164 176,'-7'0,"-15"0,-11 0,0 5,6 5,8 8,6 8,7 12,3 7,2 3,2-1,1-2,10 6,4 0,-1-2,4-10,5-4,5-3,4-1,2-6,1 0,1-5,1 1,0-2,2-6,-1-4,-2-4,6-2,-4-7,-2-9,-1-3,-6-4,-2 0,1 0,-4-4,0 2,-4-1,-6-5,-5-3,-5-2,-2-4,-7 1,-3 0,-6-2,-8 1,-14-2,-8 1,-2-2,-2 1,-5 0,0 6,1 9,3 9,10 11,11 6</inkml:trace>
  <inkml:trace contextRef="#ctx0" brushRef="#br0" timeOffset="3983.1131">1106 242,'2'0,"8"0,8 0,9 0,5 0,5 0,0 0,-6-5,-2-1,8 1,4 0,2 2,0 1,0 1,-1 0,5 1,0 0,-1 1,-3-1,-1 0,-13 0,-17 0,-18 0,-13 0,-2 0</inkml:trace>
  <inkml:trace contextRef="#ctx0" brushRef="#br0" timeOffset="4735.6804">1591 281,'-7'0,"3"7,-10 2,-2 6,2 7,3 14,3 7,4 0,1 0,3 0,0 5,-6 1,-3-1,2-2,0-8</inkml:trace>
  <inkml:trace contextRef="#ctx0" brushRef="#br0" timeOffset="5735.0046">2206 189,'-4'0,"-2"4,0 7,2 7,0 8,2 6,-5-3,-9 1,-2 2,3 0,4 1,3 1,4 3,2 0,1 2,2 0,-1-3,1 1,0 0,4-7,7-12,3-9</inkml:trace>
  <inkml:trace contextRef="#ctx0" brushRef="#br0" timeOffset="7301.5107">2219 399,'5'0,"7"0,7 0,7 0,5 0,5 0,2 0,1 0,2 0,-3 5,0 1,-8 6,-1 1,-6-5,-7-12,-6-9,-5-9,-3-8,-2-5,-1-3,-5-3,-1 2,0 1,2 11,1 15,2 16,1 14,0 10,1 8,1 4,-8-5,-1-3,0-1,1 0,7 3,3 2,1 1,0 1,-1-1,-1 0,-1-8</inkml:trace>
  <inkml:trace contextRef="#ctx0" brushRef="#br0" timeOffset="8861.9136">2966 229,'0'5,"0"7,0 9,0 8,0 5,0 2,0 0,0 2,0 1,0 0,0 1,5-3,1 0,-1-2,6-4,8-9,7-8,6-6,4-4,1-4,0-1,1 6,0 3,-10-1,-10-1</inkml:trace>
  <inkml:trace contextRef="#ctx0" brushRef="#br0" timeOffset="9751.6286">3044 386,'5'0,"7"0,10 0,6 0,4 0,-4 0</inkml:trace>
  <inkml:trace contextRef="#ctx0" brushRef="#br0" timeOffset="10630.933">3031 124,'7'0,"8"0,7 0,6 0,5 0,4 0,1 0,9 0,-4 0</inkml:trace>
  <inkml:trace contextRef="#ctx0" brushRef="#br0" timeOffset="13280.053">3555 124,'0'2,"0"8,0 8,0 8,0 13,0 7,0 8,0 3,0-3,0-6,0-4,0-3,0-1,5-2,1-12,-1-16,0-17,-2-14,-1-16,6-2,1-8,0-3,-3 3,-1 3,-2 2,-2 1,-1 2,14 0,3 0,0 0,-4 3,3 7,-1 1,3 7,6 5,5 7,4 4,1 3,2 7,1 6,-6 9,-12 0,-10 4,-12-3,-7 3,-1 3,-3-3,-6-5,0 1,-2-4,-6-4,-3-4,3 1,6 6,7 7,6 6,-2-2,1 2,6 3,11 2,11 1,9 1,6 0,-2 3,-2 0,1 0,2-1,11 8,3 3,0-6,8 3,-1 0,-3-7,-3-3,-3-2,-2-6,-13-7,-17-3,-19-5,-14-3,-8-4,1-3</inkml:trace>
  <inkml:trace contextRef="#ctx0" brushRef="#br0" timeOffset="15799.6596">700 1275,'7'0,"2"5,-1 7,-1 7,-2 7,-2 5,-1 11,-2 5,0 8,0 1,0-2,-1-4,1-5,0-5,-5-1,-1-2,5-10,2-18,2-16,-1-12,0-9,0-7,-1-3,0-3,6-1,2 3,-1 1,-1 0,4 7,1 1,5 0,-1-2,2-2,4 5,5 2,5 7,-3-1,0 4,1 4,1 5,2 3,1 8,2 7,-5 9,-8 7,-8 14,-6 5,-10 3,-4-1,-8-7,-8-5,-6-4,-4 0,3 1,-1 2,-2-5,-2-7,-2-8,0-5,0-6,-2-2,0-2,5 7,14 1,15 0,9-1</inkml:trace>
  <inkml:trace contextRef="#ctx0" brushRef="#br0" timeOffset="17215.1866">1394 1720,'5'0,"1"-4,4-2,0-7,6-5,-1-6,5 1,-2-3,-4-3,-8-10,-1-6,-2-1,6 1,1 0,13 2,1 2,5 2,3 9,-4 3,-2 5,2 7,2 10,-4 11,-6 11,0 18,3 7,-2 4,-5 0,-4 0,-6-2,4-2,0-3,-1-2,3 0,1-1,4 2,0 0,-4-2,-3 0,-4 0,-7-5,-11-9,-9-8,-8 1,-6-7,3-5</inkml:trace>
  <inkml:trace contextRef="#ctx0" brushRef="#br0" timeOffset="17933.5137">1591 1353,'2'0,"8"0,9 0,7 0,6 0,5 0,0 0,1 0,0 0,-6 0</inkml:trace>
  <inkml:trace contextRef="#ctx0" brushRef="#br0" timeOffset="19279.2839">2324 1209,'11'0,"11"0,8 0,12 0,6 0,1 0,6 0,0 0,-3 0,-5 0,-4 0,-10 0</inkml:trace>
  <inkml:trace contextRef="#ctx0" brushRef="#br0" timeOffset="19878.4518">2520 1275,'7'7,"2"9,4 5,-1 7,6 5,-2 3,-3 3,3 1,6 0,-2-1,-8-2,-6 0,-4-6</inkml:trace>
  <inkml:trace contextRef="#ctx0" brushRef="#br0" timeOffset="20918.3904">3005 1864,'0'-3,"0"-6,5-3,1-5,6-7,1-6,-1-5,-3 0,4-1,6-2,-1 0,-2-1,-4 0,-5-1,4 8,6 3,1 1,3-2,-1-2,-5-2,1 4,-4 11,-3 17,-3 15,3 11,2 7,-3 4,-1 4,3 1,2 0,-3 1,-2 0,-2-3,-2-1,-2 0,-1 0,0 0,-1 2,1-3,-5-6,-8-3,-6-5,-7-7,-5-5,2-5</inkml:trace>
  <inkml:trace contextRef="#ctx0" brushRef="#br0" timeOffset="21413.5187">2966 1655,'7'0,"6"0,8 0,7 0,6 0,-4 0</inkml:trace>
  <inkml:trace contextRef="#ctx0" brushRef="#br0" timeOffset="23470.1417">3255 1524,'0'16,"0"7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9T00:03:11.379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1524 3417,'-6'0,"-10"0,-8 0,-7 0,-2 0,-3 0,-1 4,-2 2,-7 0,-9-1,-3 5,-3 0,-8 0,1 4,-1 6,-4 7,-4 8,-3 4,4 2,2 1,8 0,7 0,14-1,2-1,7 0,4 6,1 2,-2 0,-1 5,4-1,2 6,4-2,8 4,5 5,5 7,4 4,6 5,10 5,8-7,8-2,5-8,10-9,5-8,-1-13,-1 0,7-6,9-3,7 4,-1 1,0-4,4-1,5 0,14 6,6 1,2 5,7-5,-10-9,2-10,-3-7,-5-6,-2-3,-3-3,-1 0,-8-6,-14-7,-10-2,-7-4,-6-13,-3-7,-8-3,-9-9,-1-7,-5-11,-4-5,-4-7,-4-2,-1-1,-2 9,-1-7,0 6,0 8,0 12,-3-7,-3 1,-5-3,-11-13,-7-10,-8-14,3 4,0-4,0 9,-1 8,-10 11,-4 12,3 10,8 7,12 5,9 5,3 8,-4 10,-6 7,-4 6,-11 3,-24 3,-13 0,-19 1,-6 0,1-1,17 0</inkml:trace>
  <inkml:trace contextRef="#ctx0" brushRef="#br0" timeOffset="2151.9521">2258 4242,'7'0,"8"0,16-6,27-12,47-2,40-7,45-8,38-9,43-6,24-5,9-3,31-2,5 0,22-1,-3-1,0 1,-29 11,-11 2,-36 4,-31-10,-7-14,-20-6,-15 1,-19-2,-27 3,-25 13,-22 10,-26 13,-21 7,-15 7,-18 2,-8 4,-2 4,0 5,1 3,-7 2,-14 2,-21 1,-15-7,-16-2,-7 0,-17-5,-10 0,2-5,0 1,14-4,11 2,18 5,22 3,19 5,23 3,10 2,11 1,14 1,1 4,-3 2,1-1,2-1,-2-1,-13 5,-8 1,-5-1,-8 4,-11 7,-13 14,-10 7,-9 10,-19 12,-3 11,-12 18,2 5,0 12,1 3,1-11,1-10,9-13,8-14,10-17</inkml:trace>
  <inkml:trace contextRef="#ctx0" brushRef="#br0" timeOffset="4734.1583">1407 0,'0'5,"-7"1,-2 4,1 7,-6 1,1 3,-6-1,2 3,3 3,4 5,4 3,7-3,11 5,9 4,8-1,12 3,16-7,10-2,10 0,8-6,2 2,-14 2,-21 3,-26-5,-24-2,-26 2,-25 4,-10 3,-17 8,-12 12,-6 6,-32 2,-3 4,-5 7,15-2,13 1,26-7,25-8,23-8,21-12,17-7,14-8,3-1,5-6,5-4,2 1,3-1,8 3,3 0,13-4,11 4,10-2,14 15,-2 3,-4 2,-11-4,-12-1,-14-6,-15-1,-15 1,-13-2,-16 1,-13 4,-17 4,-10 4,-3-5,-7 1,-1 1,2 2,4 2,4 2,3-1,4 0,2 1,8 0,2 2,5-1,7-1,5-1,5 1,3 0,7-6,2-1,20-7,12 1,6-1,9-3,2 2,4-4,0-4,-12 1,-17 0,-22-5,-11-2</inkml:trace>
  <inkml:trace contextRef="#ctx0" brushRef="#br0" timeOffset="87624.0696">9013 2278,'0'5,"0"5,0 8,0 8,7-1,2 3,-1 2,-1 3,-2 1,-2 1,-2 1,0 1,-1 1,0 1,-1-2,1 0,0 0,-5-7,-1-1,-6 1,-2 2,2 2,4 0,2 1,2 1,3 1,0 1,2 1,-1-2,5-7,8-9,7-8,5-6,7-4,3-3,3-1,2-1,1 0,-3 1,6 0,2 0,0 1,-1 0,-8-2,-11-1</inkml:trace>
  <inkml:trace contextRef="#ctx0" brushRef="#br0" timeOffset="89941.8837">9720 2265,'0'7,"0"6,0 8,0 7,0 6,0 3,7 2,2-1,-1 0,-1 0,-7-7,-3-1,-1 0,0 2,1 0,1 2,1 1,0 1,0 2,1 0,5 1,1-1,0-2,-1 1,-2 0,6-6,1-1,-2 0,-5-4,-4-7</inkml:trace>
  <inkml:trace contextRef="#ctx0" brushRef="#br0" timeOffset="93543.2257">9746 2239,'5'0,"5"0,8 0,8 0,6 0,4 3,3-1,-1 8,0 1,0 6,0 0,-6 3,-2 6,1 4,-6 2,1 3,-5 1,-6 1,-5 2,-4 0,-9-6,-2-2,-8-6,-8-8,-8-7,-5-4,-3-4,0-2,-1-1,0-1,-1 1,0 0,0 0,2 1,10-1,16 1,16 0,14 0,11 0,7 1,1 3,1 9,1 1,-6 6,-10 6,-2-2,-4 2,-6 3,2 1,6 3,-1 1,2-4,4-1,-4 2,-5 1,1 1,5 0,-1 3,-5 0,2 2,-2 1,-4 0,3-6,-6-9,-11-9,-5-6</inkml:trace>
  <inkml:trace contextRef="#ctx0" brushRef="#br0" timeOffset="97143.8403">11200 2265,'-7'0,"-8"0,-9 0,-7 0,2 5,-1 0,0 1,-1-1,4 5,1 0,-3 4,4 6,0 0,-3 2,3 5,7 4,5 4,6 0,3 1,3 1,6 1,2 1,0 0,5 0,8-2,7 0,5-1,2 1,2-6,1-1,1-7,2-6,-1-6,-2-6,0-3,0-2,0-1,1 0,0 6,1 7,-7 9,-3 0,-8 3,-7 5,-6 3,-4 4,-3-1,-1 1,-4-5,-7-9,-2-1,-5-4,0 2,-4-3,-4-4,-4-3,-5-4,0-3,-1-1,-1-2,-7 1,-4-1,1 0,0 1,5-1,-6-4,-2-1,7-6,12-8,11-1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9T00:03:07.467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1102 2785,'-4'0,"-9"0,-8 0,-5 0,-6 0,-2 0,-4 0,-1 0,-1 0,2 0,1 0,-1 0,1 0,-1 0,6 7,2 2,-1 6,6 8,1-1,6 3,-10 4,0 10,0 5,-2 2,-2 0,3-1,2-2,-3 5,-2 1,4 0,0-5,5-3,-1-2,-2-8,3-1,5-1,2-4,3 0,4 0,3 3,3 3,-4 3,-2 2,1 2,6-5,4-3,6 0,1 0,6 2,7 2,0 2,3-4,-3-3,2 0,3 1,3 2,-2 2,-3-4,-4-1,0 1,3 3,-2 0,1 0,-2 3,1-6,-3-1,2-6,2 1,4 2,3 1,5-3,1 0,3-4,0 2,-6 3,-4-2,0-5,1 1,3-3,2-4,1-4,0-3,0-3,-6-6,-1-2,1-7,-5-8,0-1,-4-2,-5-3,0 4,-1 0,0-5,-2-2,3-4,0-3,3-8,5-3,-2 0,3 8,3 6,-2 3,0-1,2-1,4-2,-4-1,-2 0,-6 1,3-11,2 0,-3-1,1 2,-3 2,-6-5,-4-2,-4 2,-4 2,-1-5,-2 3,1 2,-6-7,-7 2,-3 2,-4 4,-6-5,-5 6,3 5,2 1,4 1,1 7,-4 2,-4 5,3 0,-1 0,-2-3,-3-4,3-4,8-2,-7-8,2-4,-2-1,5 2,-2 3,0 3,-2 3,-4 7,3 9</inkml:trace>
  <inkml:trace contextRef="#ctx0" brushRef="#br0" timeOffset="1061.5147">1626 3179,'5'0,"7"0,16 0,10-5,11-7,31-3,27-4,19 0,12-6,9-15,24-11,9-3,9-10,8-14,4-1,5-7,4-6,30-11,11 8,11-2,-1-5,-10-1,-22 7,-26 13,-12 3,-3 6,-8-2,-2 5,4 6,-13-1,-10 0,-11 13,-12-1,-25 9,-25 12,-26 5,-18 8,-15 6</inkml:trace>
  <inkml:trace contextRef="#ctx0" brushRef="#br0" timeOffset="2031.581">6719 927,'5'0,"7"0,16 0,10 0,11 5,11 1,11-1,7 0,-4-2,-7-1,-8-1,-2 0,-3-1,-6-1,-12 8,-14 8,-10 7,-15 5,-13 6,-4 10,-14 7,-1 8,-2 10,-3 9,6 4,7-4,10-9,0-9,3-11,4-6,4-10</inkml:trace>
  <inkml:trace contextRef="#ctx0" brushRef="#br0" timeOffset="103750.7901">7897 443,'0'5,"0"7,5 3,1 2,-1 6,6 5,1 5,-1 3,-3 2,-3 2,-2-2,-2-1,0 1,-2-1,1 2,-1-1,1-1,0-1,-1 0,1 1,0 1,0 0,0-1,0-1,0 1,-4-11,-2-10</inkml:trace>
  <inkml:trace contextRef="#ctx0" brushRef="#br0" timeOffset="105823.5088">7976 364,'5'0,"7"0,10 0,4 0,5 0,-3-6,1-3,2 0,2 2,-4 7,-8 7,-6 10,-7 8,-4 7,-3 4,-1 3,-2 0,-4-8,-8-1,-1 0,-5-5,-6-7,-3-6,-3-5,-3-4,-2 4,-2 1,6-1</inkml:trace>
  <inkml:trace contextRef="#ctx0" brushRef="#br0" timeOffset="108654.6757">8657 325,'0'4,"-7"7,-2 7,-6 1,0 4,-5-2,1 2,4 4,5 4,3 1,-3 2,0 2,1 1,3 1,2 1,2-2,1 0,1 0,0 0,1 1,-1 1,1-1,3-5,2-5,7-7,0 0,6-4,5 2,4-2,3-4,3-5,3-3,2-2,-7-7,-1-2,-6-7,-3-2,-5-1,1 0,-2-2,-5-6,4 2,-2-3,-2-3,-4-4,-2-3,-3 0,-1 0,-1-2,-1-1,-4 0,-1-1,0 2,1 0,1 1,2-1,1-1,-6-1,-2 3,1 0,1-1,3 0,-4-1,1 0,-6 6,-7 8,-7 9,-5 6,-5 6,1 2,-1 2,5 5,3 2,5 5,1 2,-3 4,3-1</inkml:trace>
  <inkml:trace contextRef="#ctx0" brushRef="#br0" timeOffset="110237.9901">9312 285,'-4'0,"-2"11,0 0,1 1,6 0,-1 11,-1-4,4-4,-3-5,3 1,1 4,0 7,-1 6,-1 5,0 2,-1 1,-1 1,0 1,0 1,-1 1,1-3,0 0,0-1,0 1,0 1,0 1,0-3,0 0,0 1,0 0,0 1,-4-7,-9-7,-2-14,2-7</inkml:trace>
  <inkml:trace contextRef="#ctx0" brushRef="#br0" timeOffset="112334.8625">9259 141,'7'0,"8"0,10 0,5 0,6 5,-4 5,-7 8,-8 8,-7 6,-5 4,-3 3,-3 1,0-1,-5-2,-8-6,-2-2,-4-5,0-2,9 4,6 3,11-3,4-1,0 1,-1 4,4 2,0 3,3 3,-3 0,5-5,-2-4,-3 0,3-6,-2 1,-2 2,-5 4,5 4,-1-1,5 2,-5-5,-10-8,-13-8,-4-10,-7-11,2-4</inkml:trace>
  <inkml:trace contextRef="#ctx0" brushRef="#br0" timeOffset="114271.8551">9691 194,'5'0,"7"0,10 0,6 0,6 0,2 0,0 0,2 0,1 0,0 0,1 0,-1 0,-2 0,0 0,0 0,0 0,0 0,-9 0,-11 0</inkml:trace>
  <inkml:trace contextRef="#ctx0" brushRef="#br0" timeOffset="115485.8802">9979 220,'7'7,"9"8,1 7,-2 6,-3 5,-4 3,-4 3,-1 1,-3-2,0 0,6-7,2-3,0 2,-2 2,-1 2,-2 2,-2-1,0 1,-1 1,0 0,-1 1,1 1,0-2,-5-8,-1-1,0 1,2 2,0 2,-4-4,-9-11,-1-16,3-8</inkml:trace>
  <inkml:trace contextRef="#ctx0" brushRef="#br0" timeOffset="116936.2578">10581 128,'0'7,"0"9,0 5,0 7,0 5,0 4,0 1,0 2,0 1,0-3,0-1,0 1,0-1,0 1,0 0,0 8,0-1,0 0,0-2,0-1,0-1,0-1,0 0,0-4,0 0,0 1,0-1,0 2,-5-7,-7-8,-9-8,-6-6,-4-6,3-2</inkml:trace>
  <inkml:trace contextRef="#ctx0" brushRef="#br0" timeOffset="118334.4683">10660 128,'7'0,"6"0,8 0,7 0,-1 5,-5 1</inkml:trace>
  <inkml:trace contextRef="#ctx0" brushRef="#br0" timeOffset="119367.0014">10620 718,'7'0,"9"0,1-5,3-1,-3-6,-3-6,-5 0</inkml:trace>
  <inkml:trace contextRef="#ctx0" brushRef="#br0" timeOffset="122422.9746">11184 63,'0'4,"-4"2,-2 7,-6 4,-2 8,-4 5,0 4,4 4,3 1,-2-1,1 0,2-1,3 1,-2-6,1-2,2 0,-6 2,1 1,1 0,2 2,4 1,1 2,2 1,0-2,2-1,-1 1,1 0,-1 1,0 0,1 1,3-6,2-5,4-7,7 0,8 3,5-3,6-5,-5 2,0-2,1-5,0-3,1-3,1-3,-5-6,0-2,-6-7,-6-8,0 0,-2-2,-4-2,-4-5,-3-3,-3-4,0-1,-2-1,1 1,-1 1,0 0,1 0,-5-1,-1-1,0 2,2 1,0 0,2-1,-5-1,-3 0,2-1,1 2,-4 1,-1-1,2 0,3-1,-4 0,-1 1,-2 1,1 0,-4 5,1 2,-3 6,1 0,-3 4,2 9,5 14,4 6</inkml:trace>
  <inkml:trace contextRef="#ctx0" brushRef="#br0" timeOffset="125135.1683">11629 102,'7'0,"2"5,-1 5,-1 8,4 8,1 6,-2 4,-2 3,-3-1,-2 0,-2-1,-1 2,0-1,-1 1,1 0,6-2,3 0,-1-1,-1 1,-3 1,-1 0,-1-1,-1-1,-1 0,-1 1,1 1,0 1,-1-1,6-5,7-9,9-9,8-7,5-4,4-3,-1-2,1-1,0 0,-6-3,-13-2,-16 0,-14 2,-11 2,-2 1</inkml:trace>
  <inkml:trace contextRef="#ctx0" brushRef="#br0" timeOffset="128623.5582">12205 76,'0'2,"0"8,0 8,0 9,0 5,0 5,0 2,0-1,7 0,2 1,-1-1,-1 0,-2 1,2-2,1-1,-2 1,-1 0,-3 1,7 0,0 1,0-2,4-8,0-1,-1 1,-4 2,-7-5,-11-5,-3-12,0-7</inkml:trace>
  <inkml:trace contextRef="#ctx0" brushRef="#br0" timeOffset="133119.2124">12755 63,'-7'0,"-8"0,-9 0,0 5,4 7,-2 9,-3 6,3 4,4 4,6 2,0 2,3 1,2 1,3-3,1-1,2 0,1 0,1 1,-1 0,1-1,1-1,2 0,-1 1,-1 1,6-6,2-2,6-2,0 2,4-5,5 0,5-4,5-6,0-5,1-4,-6-8,-1-4,1 0,3 0,-5-5,-8-5,-6-7,-6-6,-4-5,-3-3,-2-2,0 1,0 1,-1-1,1 0,1 0,-1-1,1 2,0 1,0 0,-4 5,-2 2,-6 0,-2-3,-4 4,0 1,4 0,-3-2,-3-3,2-2,-2 4,-5 7,2 8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9T11:25:26.159"/>
    </inkml:context>
    <inkml:brush xml:id="br0">
      <inkml:brushProperty name="width" value="0.14" units="cm"/>
      <inkml:brushProperty name="height" value="0.14" units="cm"/>
      <inkml:brushProperty name="color" value="#008C3A"/>
      <inkml:brushProperty name="ignorePressure" value="1"/>
    </inkml:brush>
  </inkml:definitions>
  <inkml:trace contextRef="#ctx0" brushRef="#br0">552 884,'0'7,"0"6,-5 2,-1 4,-6 6,-1 5,1 4,3 4,-3-6,-1-3,3 0,3 2,2 2,3 2,1 2,1-1,0 1,1-1,-1 2,1 0,-1 1,0 0,0-2,0-1,0 1,0 0,5 0,1 2,6-3,1 1,6-1,5 1,6 1,4 0,1 1,17 0,6 0,0-1,3 0,-1 0,1 1,1 8,-7 2,3 0,5-9,-1-4,-5-2,1-6,-2-2,2-5,8 1,16 5,-1 5,17 4,7 4,0 2,5 4,1-1,5-7,8-10,7-1,-5-5,-9 0,-11-3,2-6,-5-4,-4-4,-6-3,-3-1,6-2,2 0,-3 0,-4 1,8-1,-1 1,0-1,-5 1,-10 0,-7 0,-9 0,-10 0,0 0,2 0,8 0,5 0,4 0,5 0,4-4,3-11,-9-2,-2-6,-10-5,-10 2,-14 2,-8 3,-3 0,6-3,-3-5,-1 3,0-1,1-3,2-2,1-3,-7-2,6-2,-4 2,0 1,0-10,1 3,-5 5,-7 1,-1-7,-4-2,-5 1,-4 1,-4 2,-2 1,-2-6,-5 5,-9 3,-8 4,-14 7,-8 3,-2-2,-8 4,2-1,3 4,-7-2,-6-5,-8 1,0 1,6-11,8 1,-1-1,3-1,3 2,-1-2,-1 0,6 1,4-1,2 6,-5 8,-1 1,0-1,2 2,-5-2,-1 3,2-1,-11 2,-10-2,-1-4,-1-4,-13 2,-8-3,-3-3,1 5,-8 6,7 0,7 5,4 4,2-1,2 0,-2 4,9 3,4 3,14-5,1 0,-4 0,-5 3,-7 2,-14 1,-8 2,-11 1,-11 0,-3 0,-5-8,-4-4,-5-5,-4-1,4-6,4 1,-2-4,-3 3,6-3,0 5,16 6,15 5,17 4,14 5,13 1,7 1,12 6,5 1,1 6,0 8,-2 5,-3 4,-2 4,4 9,1-2,5 5,0 2,0-8,-3-4,3-1,6 6,-1 4,3 7,-2 1,1 6,4 5,4-1,-3-5,1 2,1-4,4-6,2-5,1-4,7-1,9-2,8 0,8-7,12 5,6-4,9 0,0-6,5-1,8 4,5-2,5 1,6 4,12 3,3-4,3 9,-12-3,-6-2,-2 4,-11-6,-1-2,0-6,-5 0,-1 1,5-2,3-7,-11 2,-2-4,-4-3,0 2,-1 0,2 3,8 6,6-2,15-3,9 3,2-1,17-5,-4 3,2-3,-3 4,-6-2,-8-4,-4-4,-2 5,-3 1,-2-3,-1 4,2-1,11 5,11 0,12 3,1-2,14-5,-2-5,-9 4,-12 0,-8-3,-9-3,-7-3,-3-3,-9-2,-4-1,2-7,-7-2,-2 0,-5 1,4-4,-6 0,2 2,6-4,-1 0,-5 3,1-4,-10-6,-6-5,-12-6,-10-4,-3 4,-4 1,2 2,-2-2,-4-2,3-8,0-5,-4 0,5 0,-2 2,-2 1,-3-5,-8 6,-3 3,-9 8,-8 5,-1 0,-3-2,-3 4,4-1,-1-3,-4 4,-2-2,2 1,1 3,-3-1,-3-3,5-4,2 3,-1 0,-2-2,-4-2,-2 6,-9-3,-3 0,-1-3,-5-2,-7 4,-9-1,0-4,-10-1,2 5,1 0,-3-3,-4-2,0 4,-2 0,-11-2,-5-3,-10-4,1-2,-5-3,1-2,-5-1,3 0,-4 1,3 0,6 0,7 1,6 7,6 4,2 1,3 6,10 2,-2 4,5 1,3 2,-3 6,5 4,0 4,13-4,2 0,-4 1,3 2,3 2,4-5,-4-1,1 2,5 1,3-4,-5-1,-9 3,-1-3,-6 1,-12 3,-10-7,3 0,-7 2,0 3,7 4,5 2,9 3,2 0,7 2,0-1,5 1,6 0,5-1,2 0,2 0,2 0,2 0,1 0,-1 0,0 5,-1 1,-1-1,6 7,1 0,7 5,3 0,-2 3,-4 3,-4 5,4 3,-1-3,5 1,6 1,-1 3,3 0,4 1,3 1,4 2,-2 1,0 1,0-2,3 0,-6-1,-2 8,2 3,2 0,3-1,1-2,-5-4,-1-2,0-1,7-7,4-1,7-6,4-1,2-3,7 2,5 3,6 2,3-2,2 0,0 3,-1 4,1 3,0-4,-6 0,-2-6,0-2,-4-5</inkml:trace>
  <inkml:trace contextRef="#ctx0" brushRef="#br0" timeOffset="4619.8418">6142 2116,'5'-7,"7"-2,9 1,8-6,3-6,3-1,2 4,8-2,3-2,0 2,6-4,8-5,10 2,6-1,5-5,4-3,3-6,0 6,11-8,1 3,9 0,9-2,9 0,-2-3,2 0,-5-1,0-9,4-3,-4 1,1 2,-7 2,1 3,4 0,0-7,0 0,-4 10,-8 3,3 3,-12 1,-3 9,-12 1,-7 0,-2 6,8 5,6-1,10 1,3 5,-2-2,6 1,9-5,8 0,5-2,15 2,7-5,1-6,0 1,-2 0,-3 4,-4 8,-11-4,-4 4,1-5,-10 1,-8 5,-11-2,-16 3,-9 4,-3 4,1 3,-7 3,-1 1,-6 2,10-1,-3 1,0 0,13-1,6 1,4-1,-7 0,-4 0,-3 0,2 0,-9 0,-16 4,-4 2,-3 0,-4-1,-2 4,-1 2,6-1,8-3,2 5,4-1,8-1,-3 2,1-2,4-1,7 5,-4 2,6-3,-4-4,-8 4,-8 0,-9-3,-7-3,-5-2,-1 4,5 1,9-2,12 5,11 0,17 7,17 7,16 7,1 5,-6-4,-11-9,-17-8,-23 0,-18-4,-9-4,-6-4,-2-2,-2-3,0 6,2 1,1 0,3 5,7 0,4 5,-3-1,-1-4,4-3,1-4,-1-2,-13-3,-19-1,-18-1,-7-4,-9-1,-2-7,-4-1,2-5,-2-5,-3 0,2 1,0 4,-4-2,0 3,-3-2,-2 3,4-4,2-3,-3 1,-1-2,4-3,2 3,6 1,0 5,2-7,-1 0,2-2,-3 3,2 1,-2 3,2-2,-3 4,2-1,-1-5,-3-5,5 4,5 9,13 9,5 12,9 5,8 8,1 8,4 6,-4 4,-6 2,2-7,-3-1,-4 1,3 2,-2 9,2-2,-2-2,4 1,5-8,0-1,-5-6</inkml:trace>
  <inkml:trace contextRef="#ctx0" brushRef="#br0" timeOffset="5731.2926">17114 649,'-2'0,"-8"0,-8 7,-9 2,-5-1,-5 6,-2-1,1-1,-9 3,-1-1,-8 5,0 4,4 6,-3-2,2 1,4-4,2-2,4 2,1-3,2 1,3-2,-5-5,-3 1,0-2,1 4,1-1,9 2,2-1,3-4,-1 0,5-2</inkml:trace>
  <inkml:trace contextRef="#ctx0" brushRef="#br0" timeOffset="10468.9638">6234 2285,'2'0,"8"0,8 0,9 0,5 0,5 0,0 0,7 0,3 0,7 0,10 0,27 0,11 0,23 0,13 0,7 0,2 0,1 0,-2 0,-11 9,-12 3,-15-1,-18 5,-11-1,-12-2,-5 3,-6-2,10-2,7 2,16 0,-1 4,7-1,9 5,12-1,20 3,11-3,13 4,5-3,7 5,-9-3,-9 4,-17-4,-16 2,-13-4,-11-6,-7 4,-6-3,-1 4,1 4,2 7,10 5,3 5,9 4,1 1,7 2,-1-2,5 1,-3-1,-5 0,-6-1,-9-9,-13-3,-14-8,-15-2,-10-4,-6-2,3-4,2 3,16 7,4 4,11 6,8-3,15 10,4-3,0 1,8 1,0 2,6 1,-10 0,-1-1,-2 1,-6 0,5 2,11 2,0 0,6 0,8 0,-3 0,-7-1,-7 0,-9 0,-7-9,-3-3,-2 1,-2 1,-1 4,10-6,-5-3,-5 2,-1 1,1 2,-10 2,-12 1,-9 0,-8 0,-5-6,-3 5,-2-5,-6-1,-3-5,1-2,1 3,0-5,3 0,3 1,7-3,-2 2,-2 4,-1-3,6 1,-4 3,-2 3,-1-3,-7 0,-4-5,1-1,-6 1,2 5,-4-8,-4-14,-6-12,-8-12,-5-9,-1-8,0-3,1-3,-6 6,-1 5,2 0,2-1,-3-2,1-3,2-1,2 2,2-1,-5 6,-1 1,0-1,3-1,1-3,2-3,-4 2,-3-1,-5-1,0 0,2-1,3-1,4 2,3 10,1 15,2 18,0 13,1 11,4 6,2 3,-1 0,-1 1,-2 0,-1 0,-1-1,6-6,2-2,-1-2,6-7,-1 1,-2 3,-2 3,-4 4,-2 2,-2 1,0 0,-2 1,5 1,1 0,1 1,-4-7,-9-8,-10-9,-8-6,-7-5,-11-4,-6-1,0 0,3-1,3 1,2 0,-5 0,-2 1,-5-1,-2 1,3 0,-10 0,-1 1,-3-1,-7 0,6 0,0 0,5 0,7 0,5 0,5 0,4 0,1 0,4 0,10 0,9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8T23:37:09.538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21781 11725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8T23:37:09.042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0 0,'5'5,"5"7,10 16,7 9,5 4,3 9,5 13,12 10,3 0,6 1,7 4,9 3,6-2,5-9,-6-9,-10-8,-4-7,-7-4,-7-3,-6-8,-12-4,-11-10,-10-7</inkml:trace>
  <inkml:trace contextRef="#ctx0" brushRef="#br0" timeOffset="1983.6021">1859 380,'-2'0,"-8"0,-8 0,-8 5,-14 7,-14 12,-12 0,-22 13,-9 0,-3 2,-1 2,2 0,4 2,11-6,5 4,2-6,8-1,2 0,5-6,8-1,5-4,12-1,5 3,3-2,7 1,8 1,-2-3,3 0,-3 4,0 4,-2 4,-6-5,1 1,5 0,5-3</inkml:trace>
  <inkml:trace contextRef="#ctx0" brushRef="#br0" timeOffset="3313.4424">995 1021,'5'0,"7"5,10 7,6 16,6 3,-3 2,0 3,-1 0,1 0,2 1,-4 0,-1-5,-5-9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8T23:37:44.530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1938 0,'-7'0,"-9"4,-8 2,-4 7,-5 0,-3 6,-2-2,-1 2,-1 4,2 5,1-3,6 2,3-5,5 2,0-4,-2 1,-4-2,2-1,1-3,3 3,2-2,-2 3,-5-2,-3 4,-4 3,-2 6,1-3,-1 1,0 0,-1 2,0 2,-1 3,-7 2,-2 1,0 1,4 1,3-2,2-2,0 10,1 1,-1-1,1-1,6-2,8-2,3-7,-1-3,-3-3,4 2,4 1,-1-4,2 0,4 2,-2 3,0 9,-3-3,1 0,-4-7,2-5,-3-6,-11-6,0 0,1-2,5-2</inkml:trace>
  <inkml:trace contextRef="#ctx0" brushRef="#br0" timeOffset="1495.4741">14 78,'-7'0,"3"2,1 8,6 2,3 5,7 7,16 6,20 13,14 9,23 11,13 10,5 1,9 5,-7 3,-16-5,-10-8,-11-11,-11 0,-9-11,-6-7,-10-3,-4-8,-7-2,-1-2,-3 2,1-3,2 0,-2 3,2 4,4-4,-2 1,2-5,-4 1,2-5,-4 0,3-3,-4 1,1-1,-4 3,3-2,-2 3,3-2,-2 3,3-2,-1-5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8T23:37:51.642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133 0,'7'0,"9"5,5 7,7 9,5 8,13 12,-3 5,6 9,1 2,6 4,-8-2,5 6,-1 6,7 7,0-3,3-7,6 0,8-5,-2-7,-8-5,-8-12,-7-6,-8-2,-4-2,-10 2,-2 1,1 2,-5 3,1-6,-4-2,1 0,4 1,3-5,-5 1,-5-5</inkml:trace>
  <inkml:trace contextRef="#ctx0" brushRef="#br0" timeOffset="1152.3133">1862 222,'-5'5,"-1"7,-4 7,-7 7,-7-1,-7 8,-4 6,-19 11,-6 13,-10 3,-7-2,2-6,1-5,6-7,1-2,5-4,7-3,6-7,5-2,-4 1,0 2,-6 3,-9 4,0 0,-3 3,-6 0,3 1,8 0,9-4,-1-7,2-3,3-6,3 0,2-4,3-4,2 1,2-2,7-2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8T23:37:09.538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21781 11725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8T23:37:09.042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0 0,'5'5,"5"7,10 16,7 9,5 4,3 9,5 13,12 10,3 0,6 1,7 4,9 3,6-2,5-9,-6-9,-10-8,-4-7,-7-4,-7-3,-6-8,-12-4,-11-10,-10-7</inkml:trace>
  <inkml:trace contextRef="#ctx0" brushRef="#br0" timeOffset="1983.6021">1859 380,'-2'0,"-8"0,-8 0,-8 5,-14 7,-14 12,-12 0,-22 13,-9 0,-3 2,-1 2,2 0,4 2,11-6,5 4,2-6,8-1,2 0,5-6,8-1,5-4,12-1,5 3,3-2,7 1,8 1,-2-3,3 0,-3 4,0 4,-2 4,-6-5,1 1,5 0,5-3</inkml:trace>
  <inkml:trace contextRef="#ctx0" brushRef="#br0" timeOffset="3313.4424">995 1021,'5'0,"7"5,10 7,6 16,6 3,-3 2,0 3,-1 0,1 0,2 1,-4 0,-1-5,-5-9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0-18T23:37:44.530"/>
    </inkml:context>
    <inkml:brush xml:id="br0">
      <inkml:brushProperty name="width" value="0.14" units="cm"/>
      <inkml:brushProperty name="height" value="0.14" units="cm"/>
      <inkml:brushProperty name="color" value="#E71224"/>
      <inkml:brushProperty name="ignorePressure" value="1"/>
    </inkml:brush>
  </inkml:definitions>
  <inkml:trace contextRef="#ctx0" brushRef="#br0">1938 0,'-7'0,"-9"4,-8 2,-4 7,-5 0,-3 6,-2-2,-1 2,-1 4,2 5,1-3,6 2,3-5,5 2,0-4,-2 1,-4-2,2-1,1-3,3 3,2-2,-2 3,-5-2,-3 4,-4 3,-2 6,1-3,-1 1,0 0,-1 2,0 2,-1 3,-7 2,-2 1,0 1,4 1,3-2,2-2,0 10,1 1,-1-1,1-1,6-2,8-2,3-7,-1-3,-3-3,4 2,4 1,-1-4,2 0,4 2,-2 3,0 9,-3-3,1 0,-4-7,2-5,-3-6,-11-6,0 0,1-2,5-2</inkml:trace>
  <inkml:trace contextRef="#ctx0" brushRef="#br0" timeOffset="1495.4741">14 78,'-7'0,"3"2,1 8,6 2,3 5,7 7,16 6,20 13,14 9,23 11,13 10,5 1,9 5,-7 3,-16-5,-10-8,-11-11,-11 0,-9-11,-6-7,-10-3,-4-8,-7-2,-1-2,-3 2,1-3,2 0,-2 3,2 4,4-4,-2 1,2-5,-4 1,2-5,-4 0,3-3,-4 1,1-1,-4 3,3-2,-2 3,3-2,-2 3,3-2,-1-5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D5E876-C9CF-4708-81DB-90F6AFD735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0FD3E86-8485-480B-99C1-A9D8FAA58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52BC03-505C-4F68-A20C-E7585C5CF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041EA-0E9C-4C7C-BA52-364646C1A469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DF36F7-0AD6-4E62-9E4C-18879ECA7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3A4DDB-65DA-4263-86AC-42A52A636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8974-EEF0-4BB9-9830-83F3D32E8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74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3B7A1A-3687-4282-AB21-9760D593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F7697C0-B98E-4B94-9204-D0CCB6D58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3576F8-EBB9-4EB6-AFE2-6672706EF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041EA-0E9C-4C7C-BA52-364646C1A469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4AD639-9E67-4B24-AB60-BF37C8E4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040EB1-5A6D-49BF-B0D8-D0FB10C85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8974-EEF0-4BB9-9830-83F3D32E8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94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16B34FA-B992-4A08-9977-C89FCF8CD0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C08F8F3-F102-4C7B-93B0-D3CB33F06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202AFD-E6D9-4D37-A500-6297217CD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041EA-0E9C-4C7C-BA52-364646C1A469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F1F4CF-6AB6-41C6-B8DC-3E30DDB6A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4B7911-31DD-4D08-8D65-9B5F05F81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8974-EEF0-4BB9-9830-83F3D32E8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1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FBA5FE-00FD-41CF-8891-C0F9C3956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2A219F-2101-44C7-8244-C42C5F9DE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4B8680-376C-4998-870F-F5DA392A1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041EA-0E9C-4C7C-BA52-364646C1A469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D7886F-3E4B-43A3-A148-1DF352441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8F867F-B386-48C0-A56A-A015ACBB0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8974-EEF0-4BB9-9830-83F3D32E8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5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A66407-CD98-42E5-8835-8DCD284C5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1F17FB-DA28-49A4-9F31-FF6ABF5CD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6F17FA-40D0-4399-9500-8572AB98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041EA-0E9C-4C7C-BA52-364646C1A469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360011-D59D-4191-B98E-9A1E47741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D0A3A6-2706-4E2A-AA6F-AD432A60E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8974-EEF0-4BB9-9830-83F3D32E8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4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4DF9E2-99DB-4A94-86E9-6CCE26FC0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07CCBA-693C-4B9F-97E9-32BAD6803C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BB5623-56DC-48B0-9CFC-21DDFD62E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2B7CA14-7478-402F-A71D-896A86594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041EA-0E9C-4C7C-BA52-364646C1A469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C030319-14B2-424C-B9CC-205A49912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B5BDB4F-685E-40BA-BB16-FC7955CF4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8974-EEF0-4BB9-9830-83F3D32E8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15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F346D5-9F7C-4826-9CA9-D9BCB1B9F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6A54589-D5F7-44DC-B94E-E66B45C34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1F3630A-3CDD-40B3-BECC-BAD56963B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7E1D0F3-5EB7-4DFD-879E-3EF250CB36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DB597F3-C227-4EEA-B208-C2C8854CD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B45C71A-4730-44AF-AA34-FC75BC6CA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041EA-0E9C-4C7C-BA52-364646C1A469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3D9FF20-9784-40D5-BF97-114A21EDC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9EA59C4-03D3-4E78-83F1-50B013C54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8974-EEF0-4BB9-9830-83F3D32E8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33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A6C853-E4EC-449E-A996-606023D86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A3350A1-D857-4517-82C2-86A43D46F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041EA-0E9C-4C7C-BA52-364646C1A469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9C8D40A-7B45-4F4D-BB82-A024F511E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CA043AE-EC37-4987-BD8A-481F7D846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8974-EEF0-4BB9-9830-83F3D32E8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54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2A2D43B-03E0-430E-8A0E-CF31AADAF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041EA-0E9C-4C7C-BA52-364646C1A469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9C49452-F5AE-4555-B0B6-4F2DF1233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8ED4441-FF4D-4227-BE82-5B28CCDB4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8974-EEF0-4BB9-9830-83F3D32E8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94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EFE9D2-2DDD-4317-B0C0-645C4FE12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9AF022-9E42-48B6-B9BC-63774AB71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5E266AD-8498-4F71-A7AD-0F43042A8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22CA996-ABD0-4DDD-A410-5D35FAFB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041EA-0E9C-4C7C-BA52-364646C1A469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DE1B14-EF44-42B0-85B4-CDC8FC7AC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EA9E52-F977-4A42-9AC8-A3E116AB2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8974-EEF0-4BB9-9830-83F3D32E8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79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586B7B-F922-4ED9-802E-E856437F7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773D77D-D2FA-413F-801F-29A52E84C6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BCE0932-C422-4B21-A0B5-E014E228C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66534D-3B18-4B67-90ED-50424F5B6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041EA-0E9C-4C7C-BA52-364646C1A469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AB6E08-31DD-4CA1-8B6C-A7FB075C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E00774-5EFC-479F-B483-37C3ABA23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48974-EEF0-4BB9-9830-83F3D32E8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39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3B13943-A85B-4B66-8439-C03088707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56F0F4A-E069-4B6F-A03A-152805D54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91248E-A557-4308-B995-A787A83932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041EA-0E9C-4C7C-BA52-364646C1A469}" type="datetimeFigureOut">
              <a:rPr lang="en-US" smtClean="0"/>
              <a:t>10/24/2017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7F36B2-CCBE-47A3-B1AA-001C165E8D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E0CC92-F438-435A-AD9C-B5F69DC4D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48974-EEF0-4BB9-9830-83F3D32E8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4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bit.ly/icde2017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player.com/slide/4631545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r.educause.edu/articles/2017/7/the-ngdle-we-are-the-architects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r.educause.edu/articles/2017/7/the-ngdle-we-are-the-architects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0.png"/><Relationship Id="rId4" Type="http://schemas.openxmlformats.org/officeDocument/2006/relationships/customXml" Target="../ink/ink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hyperlink" Target="https://er.educause.edu/articles/2017/7/the-ngdle-we-are-the-architects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customXml" Target="../ink/ink6.xml"/><Relationship Id="rId4" Type="http://schemas.openxmlformats.org/officeDocument/2006/relationships/customXml" Target="../ink/ink3.xml"/><Relationship Id="rId9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13" Type="http://schemas.openxmlformats.org/officeDocument/2006/relationships/image" Target="../media/image14.png"/><Relationship Id="rId3" Type="http://schemas.openxmlformats.org/officeDocument/2006/relationships/hyperlink" Target="https://er.educause.edu/articles/2017/7/the-ngdle-we-are-the-architects" TargetMode="External"/><Relationship Id="rId7" Type="http://schemas.openxmlformats.org/officeDocument/2006/relationships/image" Target="../media/image11.png"/><Relationship Id="rId12" Type="http://schemas.openxmlformats.org/officeDocument/2006/relationships/customXml" Target="../ink/ink11.xml"/><Relationship Id="rId17" Type="http://schemas.openxmlformats.org/officeDocument/2006/relationships/image" Target="../media/image16.png"/><Relationship Id="rId2" Type="http://schemas.openxmlformats.org/officeDocument/2006/relationships/image" Target="../media/image9.jpeg"/><Relationship Id="rId16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customXml" Target="../ink/ink10.xml"/><Relationship Id="rId4" Type="http://schemas.openxmlformats.org/officeDocument/2006/relationships/customXml" Target="../ink/ink7.xml"/><Relationship Id="rId9" Type="http://schemas.openxmlformats.org/officeDocument/2006/relationships/image" Target="../media/image12.png"/><Relationship Id="rId14" Type="http://schemas.openxmlformats.org/officeDocument/2006/relationships/customXml" Target="../ink/ink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3" Type="http://schemas.openxmlformats.org/officeDocument/2006/relationships/hyperlink" Target="https://er.educause.edu/articles/2017/7/the-ngdle-we-are-the-architects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.xml"/><Relationship Id="rId5" Type="http://schemas.openxmlformats.org/officeDocument/2006/relationships/image" Target="../media/image10.png"/><Relationship Id="rId10" Type="http://schemas.openxmlformats.org/officeDocument/2006/relationships/hyperlink" Target="https://library.educause.edu/~/media/files/library/2015/4/eli3035-pdf.pdf" TargetMode="External"/><Relationship Id="rId4" Type="http://schemas.openxmlformats.org/officeDocument/2006/relationships/customXml" Target="../ink/ink14.xml"/><Relationship Id="rId9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sglobal.org/article/deeper-dive-next-generation-digital-learning-environment-ngdle-interoperability-part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sglobal.org/article/deeper-dive-next-generation-digital-learning-environment-ngdle-interoperability-part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customXml" Target="../ink/ink1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3" Type="http://schemas.openxmlformats.org/officeDocument/2006/relationships/hyperlink" Target="https://www.imsglobal.org/article/deeper-dive-next-generation-digital-learning-environment-ngdle-interoperability-part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customXml" Target="../ink/ink21.xml"/><Relationship Id="rId4" Type="http://schemas.openxmlformats.org/officeDocument/2006/relationships/customXml" Target="../ink/ink18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13" Type="http://schemas.openxmlformats.org/officeDocument/2006/relationships/image" Target="../media/image23.png"/><Relationship Id="rId3" Type="http://schemas.openxmlformats.org/officeDocument/2006/relationships/hyperlink" Target="https://www.imsglobal.org/article/deeper-dive-next-generation-digital-learning-environment-ngdle-interoperability-part" TargetMode="External"/><Relationship Id="rId7" Type="http://schemas.openxmlformats.org/officeDocument/2006/relationships/image" Target="../media/image20.png"/><Relationship Id="rId12" Type="http://schemas.openxmlformats.org/officeDocument/2006/relationships/customXml" Target="../ink/ink26.xml"/><Relationship Id="rId17" Type="http://schemas.openxmlformats.org/officeDocument/2006/relationships/image" Target="../media/image25.png"/><Relationship Id="rId2" Type="http://schemas.openxmlformats.org/officeDocument/2006/relationships/image" Target="../media/image18.png"/><Relationship Id="rId16" Type="http://schemas.openxmlformats.org/officeDocument/2006/relationships/customXml" Target="../ink/ink2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openxmlformats.org/officeDocument/2006/relationships/customXml" Target="../ink/ink25.xml"/><Relationship Id="rId4" Type="http://schemas.openxmlformats.org/officeDocument/2006/relationships/customXml" Target="../ink/ink22.xml"/><Relationship Id="rId9" Type="http://schemas.openxmlformats.org/officeDocument/2006/relationships/image" Target="../media/image21.png"/><Relationship Id="rId14" Type="http://schemas.openxmlformats.org/officeDocument/2006/relationships/customXml" Target="../ink/ink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grsshopper.downes.ca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customXml" Target="../ink/ink29.xml"/><Relationship Id="rId4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itforum.coe.uga.edu/paper92/paper92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slideshare.net/jomiralb/social-networking-sites-and-knowledge-exchange-the-proposal-of-an-acceptance-model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feedly.com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grsshopper.downes.ca/" TargetMode="External"/><Relationship Id="rId4" Type="http://schemas.openxmlformats.org/officeDocument/2006/relationships/image" Target="../media/image4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youtube.com/watch?v=gOtlpLvT3w0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canva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youtube.com/watch?v=dcD3-kUUEDM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blogs.scientificamerican.com/critical-opalescence/how-to-build-your-own-quantum-entanglement-experiment-part-2-of-2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youtube.com/watch?v=qS5x91CZbtY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imgur.com/gallery/WERPi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tested.com/tech/589319-hobby-rc-introduction-rc-jets/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eportfolioapps/overview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hyperlink" Target="https://ifttt.com/" TargetMode="External"/><Relationship Id="rId2" Type="http://schemas.openxmlformats.org/officeDocument/2006/relationships/hyperlink" Target="http://www.smallbizwebdesign.ca/what-to-share-on-social-media-sit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hyperlink" Target="https://dcrazed.com/wordpress-social-network-plugins/" TargetMode="External"/><Relationship Id="rId4" Type="http://schemas.openxmlformats.org/officeDocument/2006/relationships/image" Target="../media/image5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BCD1D2-40CD-4EFF-B297-51C941B46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92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780679-4C64-4259-B44B-085CEA9B5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066" y="523761"/>
            <a:ext cx="10300355" cy="100809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Personal Learning Framework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C8AD962-798F-47FC-9C8D-975D8D910052}"/>
              </a:ext>
            </a:extLst>
          </p:cNvPr>
          <p:cNvSpPr/>
          <p:nvPr/>
        </p:nvSpPr>
        <p:spPr>
          <a:xfrm>
            <a:off x="658305" y="509779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Stephen Downes</a:t>
            </a:r>
          </a:p>
          <a:p>
            <a:r>
              <a:rPr lang="en-CA" dirty="0">
                <a:solidFill>
                  <a:schemeClr val="bg1"/>
                </a:solidFill>
              </a:rPr>
              <a:t>World Conference in Online Learning, Toronto, Canada, October 18, 2017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4388273-89EA-4E94-91FD-FBC8D894C19A}"/>
              </a:ext>
            </a:extLst>
          </p:cNvPr>
          <p:cNvSpPr/>
          <p:nvPr/>
        </p:nvSpPr>
        <p:spPr>
          <a:xfrm>
            <a:off x="658305" y="6239366"/>
            <a:ext cx="5663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http://www.downes.ca/presentation/479  </a:t>
            </a:r>
          </a:p>
        </p:txBody>
      </p:sp>
    </p:spTree>
    <p:extLst>
      <p:ext uri="{BB962C8B-B14F-4D97-AF65-F5344CB8AC3E}">
        <p14:creationId xmlns:p14="http://schemas.microsoft.com/office/powerpoint/2010/main" val="1092982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4CC3B2-B4F6-40D3-80F7-E2D2AC9D4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518" y="2658359"/>
            <a:ext cx="1273932" cy="138235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3555592C-0F2C-4FA6-A551-EE33BE3D1641}"/>
              </a:ext>
            </a:extLst>
          </p:cNvPr>
          <p:cNvCxnSpPr/>
          <p:nvPr/>
        </p:nvCxnSpPr>
        <p:spPr>
          <a:xfrm>
            <a:off x="3643459" y="2007910"/>
            <a:ext cx="1220771" cy="8201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62870A-5261-4056-84E5-EC27F0407F78}"/>
              </a:ext>
            </a:extLst>
          </p:cNvPr>
          <p:cNvSpPr txBox="1"/>
          <p:nvPr/>
        </p:nvSpPr>
        <p:spPr>
          <a:xfrm>
            <a:off x="2130457" y="1178351"/>
            <a:ext cx="22294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Behaviourist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000" dirty="0"/>
              <a:t>Disposition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Rule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B18D5DE-C179-4034-9F69-2C7928433915}"/>
              </a:ext>
            </a:extLst>
          </p:cNvPr>
          <p:cNvCxnSpPr>
            <a:cxnSpLocks/>
          </p:cNvCxnSpPr>
          <p:nvPr/>
        </p:nvCxnSpPr>
        <p:spPr>
          <a:xfrm flipV="1">
            <a:off x="3770722" y="3966815"/>
            <a:ext cx="1093507" cy="10105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3990060-2FBD-460A-A984-700EED696470}"/>
              </a:ext>
            </a:extLst>
          </p:cNvPr>
          <p:cNvSpPr txBox="1"/>
          <p:nvPr/>
        </p:nvSpPr>
        <p:spPr>
          <a:xfrm>
            <a:off x="2201158" y="4201213"/>
            <a:ext cx="22294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Cognitivist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000" dirty="0"/>
              <a:t>Reference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Truth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55C9422-57C9-4750-88CA-95E306A259EF}"/>
              </a:ext>
            </a:extLst>
          </p:cNvPr>
          <p:cNvCxnSpPr>
            <a:cxnSpLocks/>
          </p:cNvCxnSpPr>
          <p:nvPr/>
        </p:nvCxnSpPr>
        <p:spPr>
          <a:xfrm flipV="1">
            <a:off x="6638041" y="1951348"/>
            <a:ext cx="1129646" cy="8766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055746A-3D05-4E9D-AB1A-1C30209663BC}"/>
              </a:ext>
            </a:extLst>
          </p:cNvPr>
          <p:cNvSpPr txBox="1"/>
          <p:nvPr/>
        </p:nvSpPr>
        <p:spPr>
          <a:xfrm>
            <a:off x="7967220" y="1178351"/>
            <a:ext cx="32271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Constructivist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000" dirty="0"/>
              <a:t>Meaning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Model, Representation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96E7B9E-29B9-4281-AF46-CE8105979312}"/>
              </a:ext>
            </a:extLst>
          </p:cNvPr>
          <p:cNvCxnSpPr>
            <a:cxnSpLocks/>
          </p:cNvCxnSpPr>
          <p:nvPr/>
        </p:nvCxnSpPr>
        <p:spPr>
          <a:xfrm>
            <a:off x="6638041" y="3966815"/>
            <a:ext cx="1129646" cy="8037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0E95C91-D2F8-491E-99FD-264218D27B42}"/>
              </a:ext>
            </a:extLst>
          </p:cNvPr>
          <p:cNvSpPr txBox="1"/>
          <p:nvPr/>
        </p:nvSpPr>
        <p:spPr>
          <a:xfrm>
            <a:off x="7927944" y="4201212"/>
            <a:ext cx="32271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Connectivist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000" dirty="0"/>
              <a:t>Recognition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Structure, Learning Theory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3D6110-0F7B-48C2-AC65-15F1AA2230A8}"/>
              </a:ext>
            </a:extLst>
          </p:cNvPr>
          <p:cNvSpPr txBox="1"/>
          <p:nvPr/>
        </p:nvSpPr>
        <p:spPr>
          <a:xfrm>
            <a:off x="4460447" y="5179484"/>
            <a:ext cx="2177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Functionalist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FFF51F7-0130-4EAA-BDB3-4DE28C6E2372}"/>
              </a:ext>
            </a:extLst>
          </p:cNvPr>
          <p:cNvSpPr txBox="1"/>
          <p:nvPr/>
        </p:nvSpPr>
        <p:spPr>
          <a:xfrm>
            <a:off x="1639136" y="2885073"/>
            <a:ext cx="2466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Operationalist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8D6A09A-B19C-4722-B5D4-312758E50D03}"/>
              </a:ext>
            </a:extLst>
          </p:cNvPr>
          <p:cNvSpPr txBox="1"/>
          <p:nvPr/>
        </p:nvSpPr>
        <p:spPr>
          <a:xfrm>
            <a:off x="6234257" y="450689"/>
            <a:ext cx="2177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Intuitionalist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94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4CC3B2-B4F6-40D3-80F7-E2D2AC9D4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518" y="2658359"/>
            <a:ext cx="1273932" cy="13823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4FEEAC-6210-443D-BDB3-68C55589A00A}"/>
              </a:ext>
            </a:extLst>
          </p:cNvPr>
          <p:cNvSpPr txBox="1"/>
          <p:nvPr/>
        </p:nvSpPr>
        <p:spPr>
          <a:xfrm>
            <a:off x="5081047" y="4199642"/>
            <a:ext cx="1659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34075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4FEEAC-6210-443D-BDB3-68C55589A00A}"/>
              </a:ext>
            </a:extLst>
          </p:cNvPr>
          <p:cNvSpPr txBox="1"/>
          <p:nvPr/>
        </p:nvSpPr>
        <p:spPr>
          <a:xfrm>
            <a:off x="5279010" y="4199642"/>
            <a:ext cx="1461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Lego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66F113A-1EAB-4300-9463-786F6F053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901" y="2841855"/>
            <a:ext cx="1144178" cy="124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1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4FEEAC-6210-443D-BDB3-68C55589A00A}"/>
              </a:ext>
            </a:extLst>
          </p:cNvPr>
          <p:cNvSpPr txBox="1"/>
          <p:nvPr/>
        </p:nvSpPr>
        <p:spPr>
          <a:xfrm>
            <a:off x="5269584" y="4199642"/>
            <a:ext cx="1461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Cell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D774BF-F8DC-4A89-8D3B-71EA6128B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398" y="2879889"/>
            <a:ext cx="1262151" cy="121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70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4FEEAC-6210-443D-BDB3-68C55589A00A}"/>
              </a:ext>
            </a:extLst>
          </p:cNvPr>
          <p:cNvSpPr txBox="1"/>
          <p:nvPr/>
        </p:nvSpPr>
        <p:spPr>
          <a:xfrm>
            <a:off x="5269584" y="4199642"/>
            <a:ext cx="1461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F1E103-4757-4618-A4F5-FE910342E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060" y="2820935"/>
            <a:ext cx="1256759" cy="128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6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4CC3B2-B4F6-40D3-80F7-E2D2AC9D4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518" y="2658359"/>
            <a:ext cx="1273932" cy="138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80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4CC3B2-B4F6-40D3-80F7-E2D2AC9D4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445" y="2083173"/>
            <a:ext cx="2073897" cy="22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34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4CC3B2-B4F6-40D3-80F7-E2D2AC9D4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747" y="1167669"/>
            <a:ext cx="3940404" cy="42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77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F1466E-D249-43BD-B344-950AD1489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844" y="850762"/>
            <a:ext cx="5042999" cy="519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F1466E-D249-43BD-B344-950AD1489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149" y="850760"/>
            <a:ext cx="5042999" cy="5196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0DFC590-188C-4838-9E4C-74969C96B6A3}"/>
              </a:ext>
            </a:extLst>
          </p:cNvPr>
          <p:cNvSpPr txBox="1"/>
          <p:nvPr/>
        </p:nvSpPr>
        <p:spPr>
          <a:xfrm rot="15966073">
            <a:off x="3714161" y="3156640"/>
            <a:ext cx="1266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Values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B66954E-D1F1-4E96-8AD0-3D09C075265B}"/>
              </a:ext>
            </a:extLst>
          </p:cNvPr>
          <p:cNvSpPr txBox="1"/>
          <p:nvPr/>
        </p:nvSpPr>
        <p:spPr>
          <a:xfrm rot="1228630">
            <a:off x="4591983" y="4282598"/>
            <a:ext cx="1146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Skills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EE8845-538D-41E3-BE4E-40CF7DDD0F6B}"/>
              </a:ext>
            </a:extLst>
          </p:cNvPr>
          <p:cNvSpPr txBox="1"/>
          <p:nvPr/>
        </p:nvSpPr>
        <p:spPr>
          <a:xfrm rot="19456051">
            <a:off x="3064656" y="1353664"/>
            <a:ext cx="173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Architecture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C23CBD-8DF0-4204-B67D-D2BA33D30CA0}"/>
              </a:ext>
            </a:extLst>
          </p:cNvPr>
          <p:cNvSpPr txBox="1"/>
          <p:nvPr/>
        </p:nvSpPr>
        <p:spPr>
          <a:xfrm rot="19129256">
            <a:off x="4153745" y="1917659"/>
            <a:ext cx="1553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Literacies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8BA6C6-6BD2-450E-A7CC-EB32FAB1E151}"/>
              </a:ext>
            </a:extLst>
          </p:cNvPr>
          <p:cNvSpPr txBox="1"/>
          <p:nvPr/>
        </p:nvSpPr>
        <p:spPr>
          <a:xfrm rot="19431349">
            <a:off x="6197212" y="1763424"/>
            <a:ext cx="1481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Evidence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5D7FA6E-0B50-4587-9FBB-228841C33C71}"/>
              </a:ext>
            </a:extLst>
          </p:cNvPr>
          <p:cNvSpPr txBox="1"/>
          <p:nvPr/>
        </p:nvSpPr>
        <p:spPr>
          <a:xfrm rot="764873">
            <a:off x="5712190" y="899220"/>
            <a:ext cx="1587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Pedagogy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23977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D85426-680D-42DB-9BBE-B63195E81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Backchannel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A27423-358C-4C28-9AD8-4DF986995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13" y="1825625"/>
            <a:ext cx="3381375" cy="44513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Use Twitter with the hashtag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#icde2017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Or go to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http://bit.ly/icde2017</a:t>
            </a:r>
            <a:r>
              <a:rPr lang="en-US" dirty="0"/>
              <a:t> and use the live comments form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it looks broken, just reload it.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BBEE6D-64C8-4165-AB41-20E4AEB3F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3" y="1920875"/>
            <a:ext cx="7467600" cy="407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15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F1466E-D249-43BD-B344-950AD1489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268" y="0"/>
            <a:ext cx="7337457" cy="75608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0DFC590-188C-4838-9E4C-74969C96B6A3}"/>
              </a:ext>
            </a:extLst>
          </p:cNvPr>
          <p:cNvSpPr txBox="1"/>
          <p:nvPr/>
        </p:nvSpPr>
        <p:spPr>
          <a:xfrm rot="15966073">
            <a:off x="3101418" y="3431799"/>
            <a:ext cx="1266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Values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B66954E-D1F1-4E96-8AD0-3D09C075265B}"/>
              </a:ext>
            </a:extLst>
          </p:cNvPr>
          <p:cNvSpPr txBox="1"/>
          <p:nvPr/>
        </p:nvSpPr>
        <p:spPr>
          <a:xfrm rot="1228630">
            <a:off x="4313892" y="5022602"/>
            <a:ext cx="1146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Skills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EE8845-538D-41E3-BE4E-40CF7DDD0F6B}"/>
              </a:ext>
            </a:extLst>
          </p:cNvPr>
          <p:cNvSpPr txBox="1"/>
          <p:nvPr/>
        </p:nvSpPr>
        <p:spPr>
          <a:xfrm rot="19456051">
            <a:off x="2481082" y="735856"/>
            <a:ext cx="173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Architecture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C23CBD-8DF0-4204-B67D-D2BA33D30CA0}"/>
              </a:ext>
            </a:extLst>
          </p:cNvPr>
          <p:cNvSpPr txBox="1"/>
          <p:nvPr/>
        </p:nvSpPr>
        <p:spPr>
          <a:xfrm rot="19129256">
            <a:off x="3659933" y="1859409"/>
            <a:ext cx="1553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Literacies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8BA6C6-6BD2-450E-A7CC-EB32FAB1E151}"/>
              </a:ext>
            </a:extLst>
          </p:cNvPr>
          <p:cNvSpPr txBox="1"/>
          <p:nvPr/>
        </p:nvSpPr>
        <p:spPr>
          <a:xfrm rot="19431349">
            <a:off x="6749874" y="1547273"/>
            <a:ext cx="1481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Evidence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5D7FA6E-0B50-4587-9FBB-228841C33C71}"/>
              </a:ext>
            </a:extLst>
          </p:cNvPr>
          <p:cNvSpPr txBox="1"/>
          <p:nvPr/>
        </p:nvSpPr>
        <p:spPr>
          <a:xfrm rot="764873">
            <a:off x="6070409" y="281763"/>
            <a:ext cx="1587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Pedagogy</a:t>
            </a:r>
            <a:endParaRPr lang="en-US" sz="16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6FE1E85-5890-4DB0-851A-0EF9581A0AA9}"/>
              </a:ext>
            </a:extLst>
          </p:cNvPr>
          <p:cNvCxnSpPr>
            <a:cxnSpLocks/>
          </p:cNvCxnSpPr>
          <p:nvPr/>
        </p:nvCxnSpPr>
        <p:spPr>
          <a:xfrm flipH="1" flipV="1">
            <a:off x="4303990" y="3103394"/>
            <a:ext cx="122548" cy="176752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2E4283D-9F81-46E5-834D-91D8B5997ADF}"/>
              </a:ext>
            </a:extLst>
          </p:cNvPr>
          <p:cNvCxnSpPr>
            <a:cxnSpLocks/>
          </p:cNvCxnSpPr>
          <p:nvPr/>
        </p:nvCxnSpPr>
        <p:spPr>
          <a:xfrm flipV="1">
            <a:off x="4333475" y="3682833"/>
            <a:ext cx="1003954" cy="116559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C1AF74B-3EAE-4EDC-8530-C0A97119E225}"/>
              </a:ext>
            </a:extLst>
          </p:cNvPr>
          <p:cNvCxnSpPr>
            <a:cxnSpLocks/>
          </p:cNvCxnSpPr>
          <p:nvPr/>
        </p:nvCxnSpPr>
        <p:spPr>
          <a:xfrm flipV="1">
            <a:off x="4558608" y="3801618"/>
            <a:ext cx="1003954" cy="116559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39976581-9149-4782-8C70-1708D64B98CC}"/>
              </a:ext>
            </a:extLst>
          </p:cNvPr>
          <p:cNvCxnSpPr>
            <a:cxnSpLocks/>
          </p:cNvCxnSpPr>
          <p:nvPr/>
        </p:nvCxnSpPr>
        <p:spPr>
          <a:xfrm flipV="1">
            <a:off x="4835452" y="3869949"/>
            <a:ext cx="1003954" cy="116559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2B72312B-22B9-40F9-8DEC-E25420582D20}"/>
              </a:ext>
            </a:extLst>
          </p:cNvPr>
          <p:cNvCxnSpPr>
            <a:cxnSpLocks/>
          </p:cNvCxnSpPr>
          <p:nvPr/>
        </p:nvCxnSpPr>
        <p:spPr>
          <a:xfrm flipV="1">
            <a:off x="5083832" y="3924602"/>
            <a:ext cx="1003954" cy="116559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87CC8EE-87DC-4CE8-A16B-7186FC74E440}"/>
              </a:ext>
            </a:extLst>
          </p:cNvPr>
          <p:cNvCxnSpPr>
            <a:cxnSpLocks/>
          </p:cNvCxnSpPr>
          <p:nvPr/>
        </p:nvCxnSpPr>
        <p:spPr>
          <a:xfrm flipV="1">
            <a:off x="5373907" y="4014128"/>
            <a:ext cx="1003954" cy="116559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FA2A895B-4B4D-4E06-AA76-4A9DC8CB58F7}"/>
              </a:ext>
            </a:extLst>
          </p:cNvPr>
          <p:cNvCxnSpPr>
            <a:cxnSpLocks/>
          </p:cNvCxnSpPr>
          <p:nvPr/>
        </p:nvCxnSpPr>
        <p:spPr>
          <a:xfrm flipV="1">
            <a:off x="5661316" y="4149051"/>
            <a:ext cx="1003954" cy="116559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9EF9ADA-492F-4BF7-9455-F27735E1A6CC}"/>
              </a:ext>
            </a:extLst>
          </p:cNvPr>
          <p:cNvCxnSpPr>
            <a:cxnSpLocks/>
          </p:cNvCxnSpPr>
          <p:nvPr/>
        </p:nvCxnSpPr>
        <p:spPr>
          <a:xfrm flipH="1" flipV="1">
            <a:off x="4649988" y="3268013"/>
            <a:ext cx="122548" cy="176752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3CCA51B-9C2C-469F-BC0A-A4096486DABA}"/>
              </a:ext>
            </a:extLst>
          </p:cNvPr>
          <p:cNvCxnSpPr>
            <a:cxnSpLocks/>
          </p:cNvCxnSpPr>
          <p:nvPr/>
        </p:nvCxnSpPr>
        <p:spPr>
          <a:xfrm flipH="1" flipV="1">
            <a:off x="5038627" y="3421930"/>
            <a:ext cx="119961" cy="175426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5726E26F-7224-4D55-A9E5-09E57799C850}"/>
              </a:ext>
            </a:extLst>
          </p:cNvPr>
          <p:cNvCxnSpPr>
            <a:cxnSpLocks/>
          </p:cNvCxnSpPr>
          <p:nvPr/>
        </p:nvCxnSpPr>
        <p:spPr>
          <a:xfrm flipH="1" flipV="1">
            <a:off x="5464810" y="3471513"/>
            <a:ext cx="122548" cy="176752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643D7EB5-F30F-4D79-9471-8303CAAC0281}"/>
              </a:ext>
            </a:extLst>
          </p:cNvPr>
          <p:cNvCxnSpPr>
            <a:cxnSpLocks/>
          </p:cNvCxnSpPr>
          <p:nvPr/>
        </p:nvCxnSpPr>
        <p:spPr>
          <a:xfrm flipH="1" flipV="1">
            <a:off x="4730084" y="2237635"/>
            <a:ext cx="2034493" cy="66465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391F16F-DEA7-4C3B-9371-7053738875F5}"/>
              </a:ext>
            </a:extLst>
          </p:cNvPr>
          <p:cNvCxnSpPr>
            <a:cxnSpLocks/>
          </p:cNvCxnSpPr>
          <p:nvPr/>
        </p:nvCxnSpPr>
        <p:spPr>
          <a:xfrm flipH="1" flipV="1">
            <a:off x="4519224" y="2390784"/>
            <a:ext cx="2034493" cy="66465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44AB5EEC-E483-4697-A99D-157464FE1494}"/>
              </a:ext>
            </a:extLst>
          </p:cNvPr>
          <p:cNvCxnSpPr>
            <a:cxnSpLocks/>
          </p:cNvCxnSpPr>
          <p:nvPr/>
        </p:nvCxnSpPr>
        <p:spPr>
          <a:xfrm flipH="1" flipV="1">
            <a:off x="4835452" y="2009507"/>
            <a:ext cx="2034493" cy="66465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D6129527-675C-434A-9E38-7E498401A47A}"/>
              </a:ext>
            </a:extLst>
          </p:cNvPr>
          <p:cNvCxnSpPr>
            <a:cxnSpLocks/>
          </p:cNvCxnSpPr>
          <p:nvPr/>
        </p:nvCxnSpPr>
        <p:spPr>
          <a:xfrm flipH="1" flipV="1">
            <a:off x="4294153" y="637540"/>
            <a:ext cx="3814428" cy="92593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32B22B98-18B6-4F58-8351-DE4A88C26A05}"/>
              </a:ext>
            </a:extLst>
          </p:cNvPr>
          <p:cNvCxnSpPr>
            <a:cxnSpLocks/>
          </p:cNvCxnSpPr>
          <p:nvPr/>
        </p:nvCxnSpPr>
        <p:spPr>
          <a:xfrm flipH="1" flipV="1">
            <a:off x="4328136" y="2556112"/>
            <a:ext cx="2034493" cy="66465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4E42FC45-F655-4E6D-BE4B-D8C174321ADB}"/>
              </a:ext>
            </a:extLst>
          </p:cNvPr>
          <p:cNvCxnSpPr>
            <a:cxnSpLocks/>
          </p:cNvCxnSpPr>
          <p:nvPr/>
        </p:nvCxnSpPr>
        <p:spPr>
          <a:xfrm flipH="1" flipV="1">
            <a:off x="4176423" y="2728145"/>
            <a:ext cx="2034493" cy="66465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B69A3FC5-B72B-48E2-85AD-5B6065676787}"/>
              </a:ext>
            </a:extLst>
          </p:cNvPr>
          <p:cNvCxnSpPr>
            <a:cxnSpLocks/>
          </p:cNvCxnSpPr>
          <p:nvPr/>
        </p:nvCxnSpPr>
        <p:spPr>
          <a:xfrm flipH="1" flipV="1">
            <a:off x="3900787" y="915245"/>
            <a:ext cx="3817170" cy="959057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FEC93751-1186-4887-A75F-E965DCC32306}"/>
              </a:ext>
            </a:extLst>
          </p:cNvPr>
          <p:cNvCxnSpPr>
            <a:cxnSpLocks/>
          </p:cNvCxnSpPr>
          <p:nvPr/>
        </p:nvCxnSpPr>
        <p:spPr>
          <a:xfrm flipH="1" flipV="1">
            <a:off x="3120887" y="1483797"/>
            <a:ext cx="4222474" cy="111585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943C0871-6062-4A6B-B4D8-B9E152B69108}"/>
              </a:ext>
            </a:extLst>
          </p:cNvPr>
          <p:cNvCxnSpPr>
            <a:cxnSpLocks/>
          </p:cNvCxnSpPr>
          <p:nvPr/>
        </p:nvCxnSpPr>
        <p:spPr>
          <a:xfrm flipH="1" flipV="1">
            <a:off x="3514438" y="1179541"/>
            <a:ext cx="4216812" cy="105118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641B264F-0C88-47D3-A75E-3EB4E4DD55EE}"/>
              </a:ext>
            </a:extLst>
          </p:cNvPr>
          <p:cNvCxnSpPr>
            <a:cxnSpLocks/>
          </p:cNvCxnSpPr>
          <p:nvPr/>
        </p:nvCxnSpPr>
        <p:spPr>
          <a:xfrm flipH="1" flipV="1">
            <a:off x="2658359" y="1820210"/>
            <a:ext cx="4290831" cy="126503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B97C6522-83C6-4415-9608-6F65C920615C}"/>
              </a:ext>
            </a:extLst>
          </p:cNvPr>
          <p:cNvCxnSpPr>
            <a:cxnSpLocks/>
          </p:cNvCxnSpPr>
          <p:nvPr/>
        </p:nvCxnSpPr>
        <p:spPr>
          <a:xfrm flipH="1">
            <a:off x="3886013" y="672905"/>
            <a:ext cx="2304650" cy="200017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0EDFD2A5-7EFB-4B5C-9196-E0CEF498DF66}"/>
              </a:ext>
            </a:extLst>
          </p:cNvPr>
          <p:cNvCxnSpPr>
            <a:cxnSpLocks/>
          </p:cNvCxnSpPr>
          <p:nvPr/>
        </p:nvCxnSpPr>
        <p:spPr>
          <a:xfrm flipH="1">
            <a:off x="4558608" y="776972"/>
            <a:ext cx="2148943" cy="212733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B2F28592-CFA3-44A3-B284-EC07A81CC0DF}"/>
              </a:ext>
            </a:extLst>
          </p:cNvPr>
          <p:cNvCxnSpPr>
            <a:cxnSpLocks/>
          </p:cNvCxnSpPr>
          <p:nvPr/>
        </p:nvCxnSpPr>
        <p:spPr>
          <a:xfrm flipH="1">
            <a:off x="5077144" y="911226"/>
            <a:ext cx="2111339" cy="2128001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FEE2EEEE-C3DB-4A66-BB41-8417ECAAF57C}"/>
              </a:ext>
            </a:extLst>
          </p:cNvPr>
          <p:cNvCxnSpPr>
            <a:cxnSpLocks/>
          </p:cNvCxnSpPr>
          <p:nvPr/>
        </p:nvCxnSpPr>
        <p:spPr>
          <a:xfrm flipH="1">
            <a:off x="7858449" y="1563470"/>
            <a:ext cx="398742" cy="367556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126D3C65-B8E1-4CB5-9435-B7C904ACC52E}"/>
              </a:ext>
            </a:extLst>
          </p:cNvPr>
          <p:cNvCxnSpPr>
            <a:cxnSpLocks/>
          </p:cNvCxnSpPr>
          <p:nvPr/>
        </p:nvCxnSpPr>
        <p:spPr>
          <a:xfrm flipH="1">
            <a:off x="5747330" y="1056574"/>
            <a:ext cx="2052934" cy="221143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0AFD9F78-7779-40FF-B545-1BB34A975033}"/>
              </a:ext>
            </a:extLst>
          </p:cNvPr>
          <p:cNvCxnSpPr>
            <a:cxnSpLocks/>
          </p:cNvCxnSpPr>
          <p:nvPr/>
        </p:nvCxnSpPr>
        <p:spPr>
          <a:xfrm flipH="1">
            <a:off x="3312148" y="477669"/>
            <a:ext cx="2440727" cy="2034297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15DF5DD7-EB76-4865-A757-0843AA78F96A}"/>
              </a:ext>
            </a:extLst>
          </p:cNvPr>
          <p:cNvCxnSpPr>
            <a:cxnSpLocks/>
          </p:cNvCxnSpPr>
          <p:nvPr/>
        </p:nvCxnSpPr>
        <p:spPr>
          <a:xfrm flipH="1">
            <a:off x="2625305" y="435429"/>
            <a:ext cx="2624028" cy="199686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B1413B60-3663-461D-8F0E-8732390EE09F}"/>
              </a:ext>
            </a:extLst>
          </p:cNvPr>
          <p:cNvCxnSpPr>
            <a:cxnSpLocks/>
          </p:cNvCxnSpPr>
          <p:nvPr/>
        </p:nvCxnSpPr>
        <p:spPr>
          <a:xfrm flipH="1">
            <a:off x="7569130" y="1820210"/>
            <a:ext cx="387094" cy="3872291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E3675128-74C0-4187-9C74-5C563C18EA42}"/>
              </a:ext>
            </a:extLst>
          </p:cNvPr>
          <p:cNvCxnSpPr>
            <a:cxnSpLocks/>
          </p:cNvCxnSpPr>
          <p:nvPr/>
        </p:nvCxnSpPr>
        <p:spPr>
          <a:xfrm flipH="1">
            <a:off x="8058245" y="1409856"/>
            <a:ext cx="353617" cy="352010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9D94B031-E6F8-49CC-B866-E2CFAF3ED014}"/>
              </a:ext>
            </a:extLst>
          </p:cNvPr>
          <p:cNvCxnSpPr>
            <a:cxnSpLocks/>
          </p:cNvCxnSpPr>
          <p:nvPr/>
        </p:nvCxnSpPr>
        <p:spPr>
          <a:xfrm flipH="1">
            <a:off x="7174959" y="2049564"/>
            <a:ext cx="468321" cy="419098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338DE0C3-AFFB-4EC6-8352-AD6E6310D406}"/>
              </a:ext>
            </a:extLst>
          </p:cNvPr>
          <p:cNvCxnSpPr>
            <a:cxnSpLocks/>
          </p:cNvCxnSpPr>
          <p:nvPr/>
        </p:nvCxnSpPr>
        <p:spPr>
          <a:xfrm flipH="1">
            <a:off x="6834375" y="2328509"/>
            <a:ext cx="538471" cy="443998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621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E3CA35-66D1-4EFC-8AF9-B2F4CDCF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175" y="3803716"/>
            <a:ext cx="6104641" cy="1997060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rgbClr val="7030A0"/>
                </a:solidFill>
              </a:rPr>
              <a:t>Pedagogy</a:t>
            </a:r>
          </a:p>
        </p:txBody>
      </p:sp>
    </p:spTree>
    <p:extLst>
      <p:ext uri="{BB962C8B-B14F-4D97-AF65-F5344CB8AC3E}">
        <p14:creationId xmlns:p14="http://schemas.microsoft.com/office/powerpoint/2010/main" val="3105886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Personalization?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4879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600" dirty="0">
                <a:latin typeface="+mj-lt"/>
              </a:rPr>
              <a:t>What is a personalized 21st century education</a:t>
            </a:r>
            <a:br>
              <a:rPr lang="en-CA" sz="3600" dirty="0">
                <a:latin typeface="+mj-lt"/>
              </a:rPr>
            </a:br>
            <a:r>
              <a:rPr lang="en-CA" sz="3600" dirty="0">
                <a:latin typeface="+mj-lt"/>
              </a:rPr>
              <a:t>    - personalized education plan (developed by teacher)</a:t>
            </a:r>
            <a:br>
              <a:rPr lang="en-CA" sz="3600" dirty="0">
                <a:latin typeface="+mj-lt"/>
              </a:rPr>
            </a:br>
            <a:r>
              <a:rPr lang="en-CA" sz="3600" dirty="0">
                <a:latin typeface="+mj-lt"/>
              </a:rPr>
              <a:t>    - adaptive learning via assessment</a:t>
            </a:r>
            <a:br>
              <a:rPr lang="en-CA" sz="3600" dirty="0">
                <a:latin typeface="+mj-lt"/>
              </a:rPr>
            </a:br>
            <a:r>
              <a:rPr lang="en-CA" sz="3600" dirty="0">
                <a:latin typeface="+mj-lt"/>
              </a:rPr>
              <a:t>    - grouping by proficiency, not age</a:t>
            </a:r>
            <a:br>
              <a:rPr lang="en-CA" sz="3600" dirty="0">
                <a:latin typeface="+mj-lt"/>
              </a:rPr>
            </a:br>
            <a:r>
              <a:rPr lang="en-CA" sz="3600" dirty="0">
                <a:latin typeface="+mj-lt"/>
              </a:rPr>
              <a:t>    - teacher = director of learning</a:t>
            </a:r>
            <a:br>
              <a:rPr lang="en-CA" sz="3600" dirty="0">
                <a:latin typeface="+mj-lt"/>
              </a:rPr>
            </a:br>
            <a:r>
              <a:rPr lang="en-CA" sz="3600" dirty="0">
                <a:latin typeface="+mj-lt"/>
              </a:rPr>
              <a:t>    - </a:t>
            </a:r>
            <a:r>
              <a:rPr lang="en-CA" sz="3600" dirty="0" err="1">
                <a:latin typeface="+mj-lt"/>
              </a:rPr>
              <a:t>cf</a:t>
            </a:r>
            <a:r>
              <a:rPr lang="en-CA" sz="3600" dirty="0">
                <a:latin typeface="+mj-lt"/>
              </a:rPr>
              <a:t> Kettering Foundation, Individually Guided Education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78258" y="5750004"/>
            <a:ext cx="620873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/>
              <a:t>Personalizing 21st Century Education: A Framework for Student Success</a:t>
            </a:r>
            <a:br>
              <a:rPr lang="en-CA" sz="1600" dirty="0"/>
            </a:br>
            <a:r>
              <a:rPr lang="en-CA" sz="1600" dirty="0"/>
              <a:t>Dan </a:t>
            </a:r>
            <a:r>
              <a:rPr lang="en-CA" sz="1600" dirty="0" err="1"/>
              <a:t>Domenech</a:t>
            </a:r>
            <a:r>
              <a:rPr lang="en-CA" sz="1600" dirty="0"/>
              <a:t>, Morton Sherman, John L. Brown</a:t>
            </a:r>
            <a:br>
              <a:rPr lang="en-CA" sz="1600" dirty="0"/>
            </a:br>
            <a:r>
              <a:rPr lang="en-CA" sz="1600" dirty="0" err="1"/>
              <a:t>Jossey</a:t>
            </a:r>
            <a:r>
              <a:rPr lang="en-CA" sz="1600" dirty="0"/>
              <a:t>-Bass, a Wiley Brand. 2016</a:t>
            </a:r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6352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2. Two Approaches…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119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Approaches…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07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Approaches…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74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Library                                              Environment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91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Personalized                                   Personal</a:t>
            </a:r>
            <a:br>
              <a:rPr lang="en-CA" dirty="0"/>
            </a:br>
            <a:r>
              <a:rPr lang="en-CA" sz="2800" dirty="0"/>
              <a:t>           We do for you                                               You do for yourself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42411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11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063" y="4833938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Content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58063" y="2357437"/>
            <a:ext cx="2743200" cy="1228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4000" dirty="0">
                <a:solidFill>
                  <a:schemeClr val="accent4">
                    <a:lumMod val="50000"/>
                  </a:schemeClr>
                </a:solidFill>
              </a:rPr>
              <a:t>Practice</a:t>
            </a:r>
            <a:endParaRPr lang="en-CA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6" idx="0"/>
          </p:cNvCxnSpPr>
          <p:nvPr/>
        </p:nvCxnSpPr>
        <p:spPr>
          <a:xfrm>
            <a:off x="872966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95713" y="3586162"/>
            <a:ext cx="0" cy="1247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14463" y="1857375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an ideal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29663" y="189577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Defines a desired state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4463" y="6081714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tests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29663" y="6062663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75000"/>
                  </a:schemeClr>
                </a:solidFill>
              </a:rPr>
              <a:t>Person helps you</a:t>
            </a:r>
            <a:endParaRPr lang="en-C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871663" y="2900363"/>
            <a:ext cx="542925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flipH="1">
            <a:off x="10101262" y="2824164"/>
            <a:ext cx="500063" cy="2571750"/>
          </a:xfrm>
          <a:custGeom>
            <a:avLst/>
            <a:gdLst>
              <a:gd name="connsiteX0" fmla="*/ 542925 w 542925"/>
              <a:gd name="connsiteY0" fmla="*/ 2571750 h 2571750"/>
              <a:gd name="connsiteX1" fmla="*/ 0 w 542925"/>
              <a:gd name="connsiteY1" fmla="*/ 1114425 h 2571750"/>
              <a:gd name="connsiteX2" fmla="*/ 542925 w 542925"/>
              <a:gd name="connsiteY2" fmla="*/ 0 h 2571750"/>
              <a:gd name="connsiteX3" fmla="*/ 542925 w 542925"/>
              <a:gd name="connsiteY3" fmla="*/ 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925" h="2571750">
                <a:moveTo>
                  <a:pt x="542925" y="2571750"/>
                </a:moveTo>
                <a:cubicBezTo>
                  <a:pt x="271462" y="2057400"/>
                  <a:pt x="0" y="1543050"/>
                  <a:pt x="0" y="1114425"/>
                </a:cubicBezTo>
                <a:cubicBezTo>
                  <a:pt x="0" y="685800"/>
                  <a:pt x="542925" y="0"/>
                  <a:pt x="542925" y="0"/>
                </a:cubicBezTo>
                <a:lnTo>
                  <a:pt x="54292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0351293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143125" y="3586162"/>
            <a:ext cx="0" cy="623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71576" y="4218087"/>
            <a:ext cx="184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Correction</a:t>
            </a:r>
            <a:endParaRPr lang="en-CA" dirty="0"/>
          </a:p>
        </p:txBody>
      </p:sp>
      <p:sp>
        <p:nvSpPr>
          <p:cNvPr id="25" name="Rectangle 24"/>
          <p:cNvSpPr/>
          <p:nvPr/>
        </p:nvSpPr>
        <p:spPr>
          <a:xfrm>
            <a:off x="9633853" y="4210050"/>
            <a:ext cx="1434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/>
              <a:t>Iteration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152525" y="5448300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TEST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222706" y="5431483"/>
            <a:ext cx="158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TRY</a:t>
            </a:r>
            <a:endParaRPr lang="en-C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852" y="4195763"/>
            <a:ext cx="3005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Requirements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60694" y="3581401"/>
            <a:ext cx="2873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4">
                    <a:lumMod val="75000"/>
                  </a:schemeClr>
                </a:solidFill>
              </a:rPr>
              <a:t>Affordances</a:t>
            </a:r>
            <a:endParaRPr lang="en-CA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2525" y="4833938"/>
            <a:ext cx="7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GAP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01325" y="4700216"/>
            <a:ext cx="1273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>
                <a:solidFill>
                  <a:schemeClr val="accent3">
                    <a:lumMod val="75000"/>
                  </a:schemeClr>
                </a:solidFill>
              </a:rPr>
              <a:t>Opport</a:t>
            </a:r>
            <a:r>
              <a:rPr lang="en-CA" sz="2400" dirty="0">
                <a:solidFill>
                  <a:schemeClr val="accent3">
                    <a:lumMod val="75000"/>
                  </a:schemeClr>
                </a:solidFill>
              </a:rPr>
              <a:t>-unity</a:t>
            </a:r>
            <a:endParaRPr lang="en-CA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1E3193D-D79E-41E8-965A-6B6ECBCC2A7B}"/>
              </a:ext>
            </a:extLst>
          </p:cNvPr>
          <p:cNvSpPr txBox="1"/>
          <p:nvPr/>
        </p:nvSpPr>
        <p:spPr>
          <a:xfrm>
            <a:off x="397669" y="2466974"/>
            <a:ext cx="1347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Library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91102A4-5BBC-4788-81D1-E0A8F4FE609F}"/>
              </a:ext>
            </a:extLst>
          </p:cNvPr>
          <p:cNvSpPr txBox="1"/>
          <p:nvPr/>
        </p:nvSpPr>
        <p:spPr>
          <a:xfrm>
            <a:off x="10564414" y="2432328"/>
            <a:ext cx="1456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2359600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Personal vs. Personalized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latin typeface="+mj-lt"/>
              </a:rPr>
              <a:t>Compare between:</a:t>
            </a:r>
          </a:p>
          <a:p>
            <a:pPr lvl="1"/>
            <a:r>
              <a:rPr lang="en-CA" sz="3600" dirty="0">
                <a:latin typeface="+mj-lt"/>
              </a:rPr>
              <a:t>Personalized health care (something the National Health Service or Health Management Organization provides)</a:t>
            </a:r>
          </a:p>
          <a:p>
            <a:pPr lvl="1"/>
            <a:r>
              <a:rPr lang="en-CA" sz="3600" dirty="0">
                <a:latin typeface="+mj-lt"/>
              </a:rPr>
              <a:t>Personal health care (something you do for yourself)</a:t>
            </a:r>
          </a:p>
          <a:p>
            <a:r>
              <a:rPr lang="en-CA" sz="3600" dirty="0">
                <a:latin typeface="+mj-lt"/>
              </a:rPr>
              <a:t>Personal goals versus institutional goals</a:t>
            </a:r>
          </a:p>
          <a:p>
            <a:r>
              <a:rPr lang="en-CA" sz="3600" dirty="0">
                <a:latin typeface="+mj-lt"/>
              </a:rPr>
              <a:t>Practice versus content</a:t>
            </a:r>
          </a:p>
        </p:txBody>
      </p:sp>
    </p:spTree>
    <p:extLst>
      <p:ext uri="{BB962C8B-B14F-4D97-AF65-F5344CB8AC3E}">
        <p14:creationId xmlns:p14="http://schemas.microsoft.com/office/powerpoint/2010/main" val="837557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F1466E-D249-43BD-B344-950AD1489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268" y="0"/>
            <a:ext cx="7337457" cy="75608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5D7FA6E-0B50-4587-9FBB-228841C33C71}"/>
              </a:ext>
            </a:extLst>
          </p:cNvPr>
          <p:cNvSpPr txBox="1"/>
          <p:nvPr/>
        </p:nvSpPr>
        <p:spPr>
          <a:xfrm rot="764873">
            <a:off x="6070409" y="281763"/>
            <a:ext cx="1587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Pedagogy</a:t>
            </a:r>
            <a:endParaRPr lang="en-US" sz="1600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B97C6522-83C6-4415-9608-6F65C920615C}"/>
              </a:ext>
            </a:extLst>
          </p:cNvPr>
          <p:cNvCxnSpPr>
            <a:cxnSpLocks/>
          </p:cNvCxnSpPr>
          <p:nvPr/>
        </p:nvCxnSpPr>
        <p:spPr>
          <a:xfrm flipH="1">
            <a:off x="3871623" y="673314"/>
            <a:ext cx="2304650" cy="200017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0EDFD2A5-7EFB-4B5C-9196-E0CEF498DF66}"/>
              </a:ext>
            </a:extLst>
          </p:cNvPr>
          <p:cNvCxnSpPr>
            <a:cxnSpLocks/>
          </p:cNvCxnSpPr>
          <p:nvPr/>
        </p:nvCxnSpPr>
        <p:spPr>
          <a:xfrm flipH="1">
            <a:off x="4558608" y="776972"/>
            <a:ext cx="2148943" cy="212733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B2F28592-CFA3-44A3-B284-EC07A81CC0DF}"/>
              </a:ext>
            </a:extLst>
          </p:cNvPr>
          <p:cNvCxnSpPr>
            <a:cxnSpLocks/>
          </p:cNvCxnSpPr>
          <p:nvPr/>
        </p:nvCxnSpPr>
        <p:spPr>
          <a:xfrm flipH="1">
            <a:off x="5077144" y="911226"/>
            <a:ext cx="2111339" cy="2128001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126D3C65-B8E1-4CB5-9435-B7C904ACC52E}"/>
              </a:ext>
            </a:extLst>
          </p:cNvPr>
          <p:cNvCxnSpPr>
            <a:cxnSpLocks/>
          </p:cNvCxnSpPr>
          <p:nvPr/>
        </p:nvCxnSpPr>
        <p:spPr>
          <a:xfrm flipH="1">
            <a:off x="5747330" y="1056574"/>
            <a:ext cx="2052934" cy="221143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0AFD9F78-7779-40FF-B545-1BB34A975033}"/>
              </a:ext>
            </a:extLst>
          </p:cNvPr>
          <p:cNvCxnSpPr>
            <a:cxnSpLocks/>
          </p:cNvCxnSpPr>
          <p:nvPr/>
        </p:nvCxnSpPr>
        <p:spPr>
          <a:xfrm flipH="1">
            <a:off x="3312148" y="477669"/>
            <a:ext cx="2440727" cy="2034297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15DF5DD7-EB76-4865-A757-0843AA78F96A}"/>
              </a:ext>
            </a:extLst>
          </p:cNvPr>
          <p:cNvCxnSpPr>
            <a:cxnSpLocks/>
          </p:cNvCxnSpPr>
          <p:nvPr/>
        </p:nvCxnSpPr>
        <p:spPr>
          <a:xfrm flipH="1">
            <a:off x="2625305" y="435429"/>
            <a:ext cx="2624028" cy="199686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7CC72179-D10D-4937-A683-6D54EF6EE251}"/>
              </a:ext>
            </a:extLst>
          </p:cNvPr>
          <p:cNvCxnSpPr>
            <a:cxnSpLocks/>
          </p:cNvCxnSpPr>
          <p:nvPr/>
        </p:nvCxnSpPr>
        <p:spPr>
          <a:xfrm flipH="1">
            <a:off x="6175243" y="1209643"/>
            <a:ext cx="2052934" cy="221143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513BAB0-1E23-4606-B9CC-8A3CA2214BC9}"/>
              </a:ext>
            </a:extLst>
          </p:cNvPr>
          <p:cNvSpPr txBox="1"/>
          <p:nvPr/>
        </p:nvSpPr>
        <p:spPr>
          <a:xfrm rot="19246143">
            <a:off x="2722027" y="962432"/>
            <a:ext cx="1896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Agency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B01A37D-78E1-41EB-B05A-3A75E5A6F465}"/>
              </a:ext>
            </a:extLst>
          </p:cNvPr>
          <p:cNvSpPr txBox="1"/>
          <p:nvPr/>
        </p:nvSpPr>
        <p:spPr>
          <a:xfrm rot="19203197">
            <a:off x="3010936" y="1233683"/>
            <a:ext cx="212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Objective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CD94697-863C-4997-BC1E-2807A4B90C4E}"/>
              </a:ext>
            </a:extLst>
          </p:cNvPr>
          <p:cNvSpPr txBox="1"/>
          <p:nvPr/>
        </p:nvSpPr>
        <p:spPr>
          <a:xfrm rot="18712027">
            <a:off x="6006168" y="1774309"/>
            <a:ext cx="212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Markers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4AF2326-9EB2-4D4F-B603-29581F82AA6F}"/>
              </a:ext>
            </a:extLst>
          </p:cNvPr>
          <p:cNvSpPr txBox="1"/>
          <p:nvPr/>
        </p:nvSpPr>
        <p:spPr>
          <a:xfrm rot="19120508">
            <a:off x="3681434" y="1308155"/>
            <a:ext cx="212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Elements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80EE5D1-43D6-4142-9DEA-A1BFAB35A527}"/>
              </a:ext>
            </a:extLst>
          </p:cNvPr>
          <p:cNvSpPr txBox="1"/>
          <p:nvPr/>
        </p:nvSpPr>
        <p:spPr>
          <a:xfrm rot="18897963">
            <a:off x="4313068" y="1433827"/>
            <a:ext cx="212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Iterations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28FFE67-7CBF-47C3-8BEA-1A27573F0FFD}"/>
              </a:ext>
            </a:extLst>
          </p:cNvPr>
          <p:cNvSpPr txBox="1"/>
          <p:nvPr/>
        </p:nvSpPr>
        <p:spPr>
          <a:xfrm rot="18841048">
            <a:off x="4779639" y="1623502"/>
            <a:ext cx="212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Outcomes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74F62E83-D4FD-4954-94F0-6195CE60EE3D}"/>
              </a:ext>
            </a:extLst>
          </p:cNvPr>
          <p:cNvSpPr txBox="1"/>
          <p:nvPr/>
        </p:nvSpPr>
        <p:spPr>
          <a:xfrm rot="18706360">
            <a:off x="5672324" y="1504822"/>
            <a:ext cx="212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Roles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66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4CC3B2-B4F6-40D3-80F7-E2D2AC9D4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518" y="2658359"/>
            <a:ext cx="1273932" cy="13823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4FEEAC-6210-443D-BDB3-68C55589A00A}"/>
              </a:ext>
            </a:extLst>
          </p:cNvPr>
          <p:cNvSpPr txBox="1"/>
          <p:nvPr/>
        </p:nvSpPr>
        <p:spPr>
          <a:xfrm>
            <a:off x="4908822" y="4213782"/>
            <a:ext cx="1647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Knowledge</a:t>
            </a:r>
          </a:p>
        </p:txBody>
      </p:sp>
    </p:spTree>
    <p:extLst>
      <p:ext uri="{BB962C8B-B14F-4D97-AF65-F5344CB8AC3E}">
        <p14:creationId xmlns:p14="http://schemas.microsoft.com/office/powerpoint/2010/main" val="2369122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E3CA35-66D1-4EFC-8AF9-B2F4CDCF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175" y="3803716"/>
            <a:ext cx="6104641" cy="1997060"/>
          </a:xfrm>
        </p:spPr>
        <p:txBody>
          <a:bodyPr>
            <a:normAutofit fontScale="90000"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Architecture</a:t>
            </a:r>
          </a:p>
        </p:txBody>
      </p:sp>
    </p:spTree>
    <p:extLst>
      <p:ext uri="{BB962C8B-B14F-4D97-AF65-F5344CB8AC3E}">
        <p14:creationId xmlns:p14="http://schemas.microsoft.com/office/powerpoint/2010/main" val="28113362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jisc e-learning framework">
            <a:extLst>
              <a:ext uri="{FF2B5EF4-FFF2-40B4-BE49-F238E27FC236}">
                <a16:creationId xmlns:a16="http://schemas.microsoft.com/office/drawing/2014/main" xmlns="" id="{729FB2C2-E54B-48B4-B11A-B7248EC6E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21" y="615098"/>
            <a:ext cx="7444033" cy="558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677E43-1F85-43C8-986D-75D8E71BE1D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JISC E-Learning Framework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489A0EC-5038-447A-8C0F-38AF0BB06E58}"/>
              </a:ext>
            </a:extLst>
          </p:cNvPr>
          <p:cNvSpPr/>
          <p:nvPr/>
        </p:nvSpPr>
        <p:spPr>
          <a:xfrm>
            <a:off x="5545306" y="6390692"/>
            <a:ext cx="5047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Sarah Porter </a:t>
            </a:r>
            <a:r>
              <a:rPr lang="en-US" dirty="0">
                <a:hlinkClick r:id="rId3"/>
              </a:rPr>
              <a:t>http://slideplayer.com/slide/4631545/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6295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ure 1">
            <a:extLst>
              <a:ext uri="{FF2B5EF4-FFF2-40B4-BE49-F238E27FC236}">
                <a16:creationId xmlns:a16="http://schemas.microsoft.com/office/drawing/2014/main" xmlns="" id="{124DEB5C-B43F-456C-8238-47E5B9E54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769" y="674015"/>
            <a:ext cx="5881539" cy="588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DE39E8-1607-41EC-8C64-CEB3AE191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NGDLE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2597FAB-3F7D-44F8-AA8C-5BE3BF067056}"/>
              </a:ext>
            </a:extLst>
          </p:cNvPr>
          <p:cNvSpPr/>
          <p:nvPr/>
        </p:nvSpPr>
        <p:spPr>
          <a:xfrm>
            <a:off x="8173039" y="5773321"/>
            <a:ext cx="3742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https://er.educause.edu/articles/2017/7/the-ngdle-we-are-the-architects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5036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ure 1">
            <a:extLst>
              <a:ext uri="{FF2B5EF4-FFF2-40B4-BE49-F238E27FC236}">
                <a16:creationId xmlns:a16="http://schemas.microsoft.com/office/drawing/2014/main" xmlns="" id="{124DEB5C-B43F-456C-8238-47E5B9E54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769" y="674015"/>
            <a:ext cx="5881539" cy="588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DE39E8-1607-41EC-8C64-CEB3AE191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NGDLE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2597FAB-3F7D-44F8-AA8C-5BE3BF067056}"/>
              </a:ext>
            </a:extLst>
          </p:cNvPr>
          <p:cNvSpPr/>
          <p:nvPr/>
        </p:nvSpPr>
        <p:spPr>
          <a:xfrm>
            <a:off x="8173039" y="5773321"/>
            <a:ext cx="3742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https://er.educause.edu/articles/2017/7/the-ngdle-we-are-the-architects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xmlns="" id="{74C7424A-6058-46D0-A2C2-AA7AD3236011}"/>
                  </a:ext>
                </a:extLst>
              </p14:cNvPr>
              <p14:cNvContentPartPr/>
              <p14:nvPr/>
            </p14:nvContentPartPr>
            <p14:xfrm>
              <a:off x="4185394" y="2719492"/>
              <a:ext cx="144" cy="144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4C7424A-6058-46D0-A2C2-AA7AD32360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75458" y="2709556"/>
                <a:ext cx="2016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xmlns="" id="{0E35A43A-D93A-49C4-80CA-DD1ED504D190}"/>
                  </a:ext>
                </a:extLst>
              </p14:cNvPr>
              <p14:cNvContentPartPr/>
              <p14:nvPr/>
            </p14:nvContentPartPr>
            <p14:xfrm>
              <a:off x="3525586" y="2540500"/>
              <a:ext cx="669672" cy="492552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E35A43A-D93A-49C4-80CA-DD1ED504D1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00383" y="2515296"/>
                <a:ext cx="719717" cy="54259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2927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ure 1">
            <a:extLst>
              <a:ext uri="{FF2B5EF4-FFF2-40B4-BE49-F238E27FC236}">
                <a16:creationId xmlns:a16="http://schemas.microsoft.com/office/drawing/2014/main" xmlns="" id="{124DEB5C-B43F-456C-8238-47E5B9E54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769" y="674015"/>
            <a:ext cx="5881539" cy="588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DE39E8-1607-41EC-8C64-CEB3AE191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NGDLE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2597FAB-3F7D-44F8-AA8C-5BE3BF067056}"/>
              </a:ext>
            </a:extLst>
          </p:cNvPr>
          <p:cNvSpPr/>
          <p:nvPr/>
        </p:nvSpPr>
        <p:spPr>
          <a:xfrm>
            <a:off x="8173039" y="5773321"/>
            <a:ext cx="3742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https://er.educause.edu/articles/2017/7/the-ngdle-we-are-the-architects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xmlns="" id="{74C7424A-6058-46D0-A2C2-AA7AD3236011}"/>
                  </a:ext>
                </a:extLst>
              </p14:cNvPr>
              <p14:cNvContentPartPr/>
              <p14:nvPr/>
            </p14:nvContentPartPr>
            <p14:xfrm>
              <a:off x="4185394" y="2719492"/>
              <a:ext cx="144" cy="144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4C7424A-6058-46D0-A2C2-AA7AD32360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75458" y="2709556"/>
                <a:ext cx="2016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xmlns="" id="{0E35A43A-D93A-49C4-80CA-DD1ED504D190}"/>
                  </a:ext>
                </a:extLst>
              </p14:cNvPr>
              <p14:cNvContentPartPr/>
              <p14:nvPr/>
            </p14:nvContentPartPr>
            <p14:xfrm>
              <a:off x="3525586" y="2540500"/>
              <a:ext cx="669672" cy="492552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E35A43A-D93A-49C4-80CA-DD1ED504D1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00383" y="2515296"/>
                <a:ext cx="719717" cy="542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xmlns="" id="{82268756-062E-471F-A3E7-47AE68180EFE}"/>
                  </a:ext>
                </a:extLst>
              </p14:cNvPr>
              <p14:cNvContentPartPr/>
              <p14:nvPr/>
            </p14:nvContentPartPr>
            <p14:xfrm>
              <a:off x="5957458" y="3930964"/>
              <a:ext cx="697968" cy="600192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2268756-062E-471F-A3E7-47AE68180EF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32248" y="3905776"/>
                <a:ext cx="748029" cy="6502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xmlns="" id="{0F06C925-B9DD-427A-840F-09CAD276264B}"/>
                  </a:ext>
                </a:extLst>
              </p14:cNvPr>
              <p14:cNvContentPartPr/>
              <p14:nvPr/>
            </p14:nvContentPartPr>
            <p14:xfrm>
              <a:off x="4608754" y="5330788"/>
              <a:ext cx="670680" cy="543024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F06C925-B9DD-427A-840F-09CAD276264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83554" y="5305598"/>
                <a:ext cx="720720" cy="5930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30374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ure 1">
            <a:extLst>
              <a:ext uri="{FF2B5EF4-FFF2-40B4-BE49-F238E27FC236}">
                <a16:creationId xmlns:a16="http://schemas.microsoft.com/office/drawing/2014/main" xmlns="" id="{124DEB5C-B43F-456C-8238-47E5B9E54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769" y="674015"/>
            <a:ext cx="5881539" cy="588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DE39E8-1607-41EC-8C64-CEB3AE191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NGDLE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2597FAB-3F7D-44F8-AA8C-5BE3BF067056}"/>
              </a:ext>
            </a:extLst>
          </p:cNvPr>
          <p:cNvSpPr/>
          <p:nvPr/>
        </p:nvSpPr>
        <p:spPr>
          <a:xfrm>
            <a:off x="8173039" y="5773321"/>
            <a:ext cx="3742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https://er.educause.edu/articles/2017/7/the-ngdle-we-are-the-architects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xmlns="" id="{74C7424A-6058-46D0-A2C2-AA7AD3236011}"/>
                  </a:ext>
                </a:extLst>
              </p14:cNvPr>
              <p14:cNvContentPartPr/>
              <p14:nvPr/>
            </p14:nvContentPartPr>
            <p14:xfrm>
              <a:off x="4185394" y="2719492"/>
              <a:ext cx="144" cy="144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4C7424A-6058-46D0-A2C2-AA7AD32360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75458" y="2709556"/>
                <a:ext cx="2016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xmlns="" id="{0E35A43A-D93A-49C4-80CA-DD1ED504D190}"/>
                  </a:ext>
                </a:extLst>
              </p14:cNvPr>
              <p14:cNvContentPartPr/>
              <p14:nvPr/>
            </p14:nvContentPartPr>
            <p14:xfrm>
              <a:off x="3525586" y="2540500"/>
              <a:ext cx="669672" cy="492552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E35A43A-D93A-49C4-80CA-DD1ED504D1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00383" y="2515296"/>
                <a:ext cx="719717" cy="542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xmlns="" id="{82268756-062E-471F-A3E7-47AE68180EFE}"/>
                  </a:ext>
                </a:extLst>
              </p14:cNvPr>
              <p14:cNvContentPartPr/>
              <p14:nvPr/>
            </p14:nvContentPartPr>
            <p14:xfrm>
              <a:off x="5957458" y="3930964"/>
              <a:ext cx="697968" cy="600192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2268756-062E-471F-A3E7-47AE68180EF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32248" y="3905776"/>
                <a:ext cx="748029" cy="6502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xmlns="" id="{0F06C925-B9DD-427A-840F-09CAD276264B}"/>
                  </a:ext>
                </a:extLst>
              </p14:cNvPr>
              <p14:cNvContentPartPr/>
              <p14:nvPr/>
            </p14:nvContentPartPr>
            <p14:xfrm>
              <a:off x="4608754" y="5330788"/>
              <a:ext cx="670680" cy="543024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F06C925-B9DD-427A-840F-09CAD276264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83554" y="5305598"/>
                <a:ext cx="720720" cy="5930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xmlns="" id="{B79047E7-A371-436A-801A-9CFED4E038CF}"/>
                  </a:ext>
                </a:extLst>
              </p14:cNvPr>
              <p14:cNvContentPartPr/>
              <p14:nvPr/>
            </p14:nvContentPartPr>
            <p14:xfrm>
              <a:off x="4429762" y="1272580"/>
              <a:ext cx="842400" cy="573552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79047E7-A371-436A-801A-9CFED4E038C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04573" y="1247393"/>
                <a:ext cx="892419" cy="6235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xmlns="" id="{453419DB-0A30-428C-8E2B-364D40C51E1E}"/>
                  </a:ext>
                </a:extLst>
              </p14:cNvPr>
              <p14:cNvContentPartPr/>
              <p14:nvPr/>
            </p14:nvContentPartPr>
            <p14:xfrm>
              <a:off x="4774642" y="4520068"/>
              <a:ext cx="688536" cy="498024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53419DB-0A30-428C-8E2B-364D40C51E1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49447" y="4494861"/>
                <a:ext cx="738566" cy="5480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xmlns="" id="{9037C085-D73C-43AA-973B-9A195066D282}"/>
                  </a:ext>
                </a:extLst>
              </p14:cNvPr>
              <p14:cNvContentPartPr/>
              <p14:nvPr/>
            </p14:nvContentPartPr>
            <p14:xfrm>
              <a:off x="3478354" y="3827140"/>
              <a:ext cx="693648" cy="5018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037C085-D73C-43AA-973B-9A195066D28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453170" y="3801958"/>
                <a:ext cx="743657" cy="5518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4169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ure 1">
            <a:extLst>
              <a:ext uri="{FF2B5EF4-FFF2-40B4-BE49-F238E27FC236}">
                <a16:creationId xmlns:a16="http://schemas.microsoft.com/office/drawing/2014/main" xmlns="" id="{124DEB5C-B43F-456C-8238-47E5B9E54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769" y="674015"/>
            <a:ext cx="5881539" cy="588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DE39E8-1607-41EC-8C64-CEB3AE191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NGDLE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2597FAB-3F7D-44F8-AA8C-5BE3BF067056}"/>
              </a:ext>
            </a:extLst>
          </p:cNvPr>
          <p:cNvSpPr/>
          <p:nvPr/>
        </p:nvSpPr>
        <p:spPr>
          <a:xfrm>
            <a:off x="8300200" y="4576117"/>
            <a:ext cx="3742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https://er.educause.edu/articles/2017/7/the-ngdle-we-are-the-architects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xmlns="" id="{74C7424A-6058-46D0-A2C2-AA7AD3236011}"/>
                  </a:ext>
                </a:extLst>
              </p14:cNvPr>
              <p14:cNvContentPartPr/>
              <p14:nvPr/>
            </p14:nvContentPartPr>
            <p14:xfrm>
              <a:off x="4185394" y="2719492"/>
              <a:ext cx="144" cy="144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4C7424A-6058-46D0-A2C2-AA7AD32360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75458" y="2709556"/>
                <a:ext cx="2016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xmlns="" id="{0F06C925-B9DD-427A-840F-09CAD276264B}"/>
                  </a:ext>
                </a:extLst>
              </p14:cNvPr>
              <p14:cNvContentPartPr/>
              <p14:nvPr/>
            </p14:nvContentPartPr>
            <p14:xfrm>
              <a:off x="4608754" y="5330788"/>
              <a:ext cx="670680" cy="543024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F06C925-B9DD-427A-840F-09CAD276264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83554" y="5305598"/>
                <a:ext cx="720720" cy="5930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xmlns="" id="{1EB59A86-950F-4892-A5D8-7D583AA49E56}"/>
                  </a:ext>
                </a:extLst>
              </p14:cNvPr>
              <p14:cNvContentPartPr/>
              <p14:nvPr/>
            </p14:nvContentPartPr>
            <p14:xfrm>
              <a:off x="2682610" y="1272580"/>
              <a:ext cx="4360248" cy="3909096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EB59A86-950F-4892-A5D8-7D583AA49E5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57410" y="1247381"/>
                <a:ext cx="4410287" cy="3959134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D5C3BC5-54B7-467A-82C2-632A03523D1F}"/>
              </a:ext>
            </a:extLst>
          </p:cNvPr>
          <p:cNvSpPr/>
          <p:nvPr/>
        </p:nvSpPr>
        <p:spPr>
          <a:xfrm>
            <a:off x="7678131" y="5457075"/>
            <a:ext cx="4400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0"/>
              </a:rPr>
              <a:t>https://library.educause.edu/~/media/files/library/2015/4/eli3035-pdf.pdf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2511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FE2A80-957D-4568-B85A-7A27D9DC8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Interoperable Learning App?</a:t>
            </a:r>
          </a:p>
        </p:txBody>
      </p:sp>
      <p:pic>
        <p:nvPicPr>
          <p:cNvPr id="9218" name="Picture 2" descr="https://www.imsglobal.org/sites/default/files/Anatomy%20of%20Learning%20App.png">
            <a:extLst>
              <a:ext uri="{FF2B5EF4-FFF2-40B4-BE49-F238E27FC236}">
                <a16:creationId xmlns:a16="http://schemas.microsoft.com/office/drawing/2014/main" xmlns="" id="{7C5303BE-B51A-4A41-8510-ADC8B6BC6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77" y="1631536"/>
            <a:ext cx="6622331" cy="497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09B466B-82AE-4E7E-8452-F664A964C0CC}"/>
              </a:ext>
            </a:extLst>
          </p:cNvPr>
          <p:cNvSpPr/>
          <p:nvPr/>
        </p:nvSpPr>
        <p:spPr>
          <a:xfrm>
            <a:off x="8403995" y="5320836"/>
            <a:ext cx="3525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https://www.imsglobal.org/article/deeper-dive-next-generation-digital-learning-environment-ngdle-interoperability-part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6584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FE2A80-957D-4568-B85A-7A27D9DC8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Interoperable Learning App?</a:t>
            </a:r>
          </a:p>
        </p:txBody>
      </p:sp>
      <p:pic>
        <p:nvPicPr>
          <p:cNvPr id="9218" name="Picture 2" descr="https://www.imsglobal.org/sites/default/files/Anatomy%20of%20Learning%20App.png">
            <a:extLst>
              <a:ext uri="{FF2B5EF4-FFF2-40B4-BE49-F238E27FC236}">
                <a16:creationId xmlns:a16="http://schemas.microsoft.com/office/drawing/2014/main" xmlns="" id="{7C5303BE-B51A-4A41-8510-ADC8B6BC6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77" y="1631536"/>
            <a:ext cx="6622331" cy="497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09B466B-82AE-4E7E-8452-F664A964C0CC}"/>
              </a:ext>
            </a:extLst>
          </p:cNvPr>
          <p:cNvSpPr/>
          <p:nvPr/>
        </p:nvSpPr>
        <p:spPr>
          <a:xfrm>
            <a:off x="8403995" y="5320836"/>
            <a:ext cx="3525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https://www.imsglobal.org/article/deeper-dive-next-generation-digital-learning-environment-ngdle-interoperability-part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xmlns="" id="{DC092DC7-DAD7-4FB4-BDAF-F050045B419B}"/>
                  </a:ext>
                </a:extLst>
              </p14:cNvPr>
              <p14:cNvContentPartPr/>
              <p14:nvPr/>
            </p14:nvContentPartPr>
            <p14:xfrm>
              <a:off x="2878450" y="5943508"/>
              <a:ext cx="4280184" cy="726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C092DC7-DAD7-4FB4-BDAF-F050045B41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53247" y="5918308"/>
                <a:ext cx="4330230" cy="77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11620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FE2A80-957D-4568-B85A-7A27D9DC8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Interoperable Learning App?</a:t>
            </a:r>
          </a:p>
        </p:txBody>
      </p:sp>
      <p:pic>
        <p:nvPicPr>
          <p:cNvPr id="9218" name="Picture 2" descr="https://www.imsglobal.org/sites/default/files/Anatomy%20of%20Learning%20App.png">
            <a:extLst>
              <a:ext uri="{FF2B5EF4-FFF2-40B4-BE49-F238E27FC236}">
                <a16:creationId xmlns:a16="http://schemas.microsoft.com/office/drawing/2014/main" xmlns="" id="{7C5303BE-B51A-4A41-8510-ADC8B6BC6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77" y="1631536"/>
            <a:ext cx="6622331" cy="497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09B466B-82AE-4E7E-8452-F664A964C0CC}"/>
              </a:ext>
            </a:extLst>
          </p:cNvPr>
          <p:cNvSpPr/>
          <p:nvPr/>
        </p:nvSpPr>
        <p:spPr>
          <a:xfrm>
            <a:off x="8403995" y="5320836"/>
            <a:ext cx="3525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https://www.imsglobal.org/article/deeper-dive-next-generation-digital-learning-environment-ngdle-interoperability-part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xmlns="" id="{DC092DC7-DAD7-4FB4-BDAF-F050045B419B}"/>
                  </a:ext>
                </a:extLst>
              </p14:cNvPr>
              <p14:cNvContentPartPr/>
              <p14:nvPr/>
            </p14:nvContentPartPr>
            <p14:xfrm>
              <a:off x="2878450" y="5943508"/>
              <a:ext cx="4280184" cy="726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C092DC7-DAD7-4FB4-BDAF-F050045B41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53247" y="5918308"/>
                <a:ext cx="4330230" cy="77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xmlns="" id="{9551F616-4C18-4082-9190-DC84A567B2FD}"/>
                  </a:ext>
                </a:extLst>
              </p14:cNvPr>
              <p14:cNvContentPartPr/>
              <p14:nvPr/>
            </p14:nvContentPartPr>
            <p14:xfrm>
              <a:off x="3163570" y="2681908"/>
              <a:ext cx="3888" cy="144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551F616-4C18-4082-9190-DC84A567B2F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53634" y="2671828"/>
                <a:ext cx="23904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xmlns="" id="{FE7BAB78-993B-4C34-BEE8-971291F4035E}"/>
                  </a:ext>
                </a:extLst>
              </p14:cNvPr>
              <p14:cNvContentPartPr/>
              <p14:nvPr/>
            </p14:nvContentPartPr>
            <p14:xfrm>
              <a:off x="526354" y="2710132"/>
              <a:ext cx="2835792" cy="2696256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E7BAB78-993B-4C34-BEE8-971291F4035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153" y="2684937"/>
                <a:ext cx="2885833" cy="27462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238" name="Ink 9237">
                <a:extLst>
                  <a:ext uri="{FF2B5EF4-FFF2-40B4-BE49-F238E27FC236}">
                    <a16:creationId xmlns:a16="http://schemas.microsoft.com/office/drawing/2014/main" xmlns="" id="{3C96F164-7F80-4207-BD11-6B245A6129C3}"/>
                  </a:ext>
                </a:extLst>
              </p14:cNvPr>
              <p14:cNvContentPartPr/>
              <p14:nvPr/>
            </p14:nvContentPartPr>
            <p14:xfrm>
              <a:off x="372994" y="5566516"/>
              <a:ext cx="1407024" cy="719424"/>
            </p14:xfrm>
          </p:contentPart>
        </mc:Choice>
        <mc:Fallback xmlns="">
          <p:pic>
            <p:nvPicPr>
              <p:cNvPr id="9238" name="Ink 9237">
                <a:extLst>
                  <a:ext uri="{FF2B5EF4-FFF2-40B4-BE49-F238E27FC236}">
                    <a16:creationId xmlns:a16="http://schemas.microsoft.com/office/drawing/2014/main" id="{3C96F164-7F80-4207-BD11-6B245A6129C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7791" y="5541311"/>
                <a:ext cx="1457069" cy="7694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612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4CC3B2-B4F6-40D3-80F7-E2D2AC9D4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518" y="2658359"/>
            <a:ext cx="1273932" cy="13823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4FEEAC-6210-443D-BDB3-68C55589A00A}"/>
              </a:ext>
            </a:extLst>
          </p:cNvPr>
          <p:cNvSpPr txBox="1"/>
          <p:nvPr/>
        </p:nvSpPr>
        <p:spPr>
          <a:xfrm>
            <a:off x="5354425" y="4213782"/>
            <a:ext cx="1201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Fact</a:t>
            </a:r>
          </a:p>
        </p:txBody>
      </p:sp>
    </p:spTree>
    <p:extLst>
      <p:ext uri="{BB962C8B-B14F-4D97-AF65-F5344CB8AC3E}">
        <p14:creationId xmlns:p14="http://schemas.microsoft.com/office/powerpoint/2010/main" val="18243704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FE2A80-957D-4568-B85A-7A27D9DC8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Interoperable Learning App?</a:t>
            </a:r>
          </a:p>
        </p:txBody>
      </p:sp>
      <p:pic>
        <p:nvPicPr>
          <p:cNvPr id="9218" name="Picture 2" descr="https://www.imsglobal.org/sites/default/files/Anatomy%20of%20Learning%20App.png">
            <a:extLst>
              <a:ext uri="{FF2B5EF4-FFF2-40B4-BE49-F238E27FC236}">
                <a16:creationId xmlns:a16="http://schemas.microsoft.com/office/drawing/2014/main" xmlns="" id="{7C5303BE-B51A-4A41-8510-ADC8B6BC6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77" y="1631536"/>
            <a:ext cx="6622331" cy="497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09B466B-82AE-4E7E-8452-F664A964C0CC}"/>
              </a:ext>
            </a:extLst>
          </p:cNvPr>
          <p:cNvSpPr/>
          <p:nvPr/>
        </p:nvSpPr>
        <p:spPr>
          <a:xfrm>
            <a:off x="8403995" y="5320836"/>
            <a:ext cx="3525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https://www.imsglobal.org/article/deeper-dive-next-generation-digital-learning-environment-ngdle-interoperability-part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xmlns="" id="{DC092DC7-DAD7-4FB4-BDAF-F050045B419B}"/>
                  </a:ext>
                </a:extLst>
              </p14:cNvPr>
              <p14:cNvContentPartPr/>
              <p14:nvPr/>
            </p14:nvContentPartPr>
            <p14:xfrm>
              <a:off x="2878450" y="5943508"/>
              <a:ext cx="4280184" cy="726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C092DC7-DAD7-4FB4-BDAF-F050045B41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53247" y="5918308"/>
                <a:ext cx="4330230" cy="77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xmlns="" id="{9551F616-4C18-4082-9190-DC84A567B2FD}"/>
                  </a:ext>
                </a:extLst>
              </p14:cNvPr>
              <p14:cNvContentPartPr/>
              <p14:nvPr/>
            </p14:nvContentPartPr>
            <p14:xfrm>
              <a:off x="3163570" y="2681908"/>
              <a:ext cx="3888" cy="144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551F616-4C18-4082-9190-DC84A567B2F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53634" y="2671828"/>
                <a:ext cx="23904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xmlns="" id="{FE7BAB78-993B-4C34-BEE8-971291F4035E}"/>
                  </a:ext>
                </a:extLst>
              </p14:cNvPr>
              <p14:cNvContentPartPr/>
              <p14:nvPr/>
            </p14:nvContentPartPr>
            <p14:xfrm>
              <a:off x="526354" y="2710132"/>
              <a:ext cx="2835792" cy="2696256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E7BAB78-993B-4C34-BEE8-971291F4035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153" y="2684937"/>
                <a:ext cx="2885833" cy="27462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238" name="Ink 9237">
                <a:extLst>
                  <a:ext uri="{FF2B5EF4-FFF2-40B4-BE49-F238E27FC236}">
                    <a16:creationId xmlns:a16="http://schemas.microsoft.com/office/drawing/2014/main" xmlns="" id="{3C96F164-7F80-4207-BD11-6B245A6129C3}"/>
                  </a:ext>
                </a:extLst>
              </p14:cNvPr>
              <p14:cNvContentPartPr/>
              <p14:nvPr/>
            </p14:nvContentPartPr>
            <p14:xfrm>
              <a:off x="372994" y="5566516"/>
              <a:ext cx="1407024" cy="719424"/>
            </p14:xfrm>
          </p:contentPart>
        </mc:Choice>
        <mc:Fallback xmlns="">
          <p:pic>
            <p:nvPicPr>
              <p:cNvPr id="9238" name="Ink 9237">
                <a:extLst>
                  <a:ext uri="{FF2B5EF4-FFF2-40B4-BE49-F238E27FC236}">
                    <a16:creationId xmlns:a16="http://schemas.microsoft.com/office/drawing/2014/main" id="{3C96F164-7F80-4207-BD11-6B245A6129C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7791" y="5541311"/>
                <a:ext cx="1457069" cy="7694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235" name="Ink 9234">
                <a:extLst>
                  <a:ext uri="{FF2B5EF4-FFF2-40B4-BE49-F238E27FC236}">
                    <a16:creationId xmlns:a16="http://schemas.microsoft.com/office/drawing/2014/main" xmlns="" id="{87CB25BD-A439-4D63-A262-33D806E1F2D4}"/>
                  </a:ext>
                </a:extLst>
              </p14:cNvPr>
              <p14:cNvContentPartPr/>
              <p14:nvPr/>
            </p14:nvContentPartPr>
            <p14:xfrm>
              <a:off x="431170" y="1576852"/>
              <a:ext cx="4278240" cy="930384"/>
            </p14:xfrm>
          </p:contentPart>
        </mc:Choice>
        <mc:Fallback xmlns="">
          <p:pic>
            <p:nvPicPr>
              <p:cNvPr id="9235" name="Ink 9234">
                <a:extLst>
                  <a:ext uri="{FF2B5EF4-FFF2-40B4-BE49-F238E27FC236}">
                    <a16:creationId xmlns:a16="http://schemas.microsoft.com/office/drawing/2014/main" id="{87CB25BD-A439-4D63-A262-33D806E1F2D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5972" y="1551668"/>
                <a:ext cx="4328276" cy="9803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250" name="Ink 9249">
                <a:extLst>
                  <a:ext uri="{FF2B5EF4-FFF2-40B4-BE49-F238E27FC236}">
                    <a16:creationId xmlns:a16="http://schemas.microsoft.com/office/drawing/2014/main" xmlns="" id="{F17A06D6-B6B3-4230-B08C-B36F560201A1}"/>
                  </a:ext>
                </a:extLst>
              </p14:cNvPr>
              <p14:cNvContentPartPr/>
              <p14:nvPr/>
            </p14:nvContentPartPr>
            <p14:xfrm>
              <a:off x="7129330" y="3605668"/>
              <a:ext cx="4133592" cy="1996848"/>
            </p14:xfrm>
          </p:contentPart>
        </mc:Choice>
        <mc:Fallback xmlns="">
          <p:pic>
            <p:nvPicPr>
              <p:cNvPr id="9250" name="Ink 9249">
                <a:extLst>
                  <a:ext uri="{FF2B5EF4-FFF2-40B4-BE49-F238E27FC236}">
                    <a16:creationId xmlns:a16="http://schemas.microsoft.com/office/drawing/2014/main" id="{F17A06D6-B6B3-4230-B08C-B36F560201A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104130" y="3580469"/>
                <a:ext cx="4183633" cy="20468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278" name="Ink 9277">
                <a:extLst>
                  <a:ext uri="{FF2B5EF4-FFF2-40B4-BE49-F238E27FC236}">
                    <a16:creationId xmlns:a16="http://schemas.microsoft.com/office/drawing/2014/main" xmlns="" id="{59BF7B55-6F66-4193-96C1-85F74FF56E96}"/>
                  </a:ext>
                </a:extLst>
              </p14:cNvPr>
              <p14:cNvContentPartPr/>
              <p14:nvPr/>
            </p14:nvContentPartPr>
            <p14:xfrm>
              <a:off x="7290754" y="1565764"/>
              <a:ext cx="4669776" cy="1725408"/>
            </p14:xfrm>
          </p:contentPart>
        </mc:Choice>
        <mc:Fallback xmlns="">
          <p:pic>
            <p:nvPicPr>
              <p:cNvPr id="9278" name="Ink 9277">
                <a:extLst>
                  <a:ext uri="{FF2B5EF4-FFF2-40B4-BE49-F238E27FC236}">
                    <a16:creationId xmlns:a16="http://schemas.microsoft.com/office/drawing/2014/main" id="{59BF7B55-6F66-4193-96C1-85F74FF56E9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265555" y="1540565"/>
                <a:ext cx="4719814" cy="177544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56705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gRSShopper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60" b="18498"/>
          <a:stretch/>
        </p:blipFill>
        <p:spPr/>
      </p:pic>
      <p:sp>
        <p:nvSpPr>
          <p:cNvPr id="3" name="TextBox 2"/>
          <p:cNvSpPr txBox="1"/>
          <p:nvPr/>
        </p:nvSpPr>
        <p:spPr>
          <a:xfrm>
            <a:off x="6744072" y="609329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hlinkClick r:id="rId3"/>
              </a:rPr>
              <a:t>http://grsshopper.downes.ca</a:t>
            </a:r>
            <a:r>
              <a:rPr lang="fr-CA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9517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Overview of the Concept of PLEs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597052" y="2970757"/>
            <a:ext cx="1778696" cy="926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dirty="0">
                <a:solidFill>
                  <a:srgbClr val="FF0000"/>
                </a:solidFill>
              </a:rPr>
              <a:t>PLE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1826" y="1759657"/>
            <a:ext cx="1778696" cy="926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>
                <a:solidFill>
                  <a:schemeClr val="accent1">
                    <a:lumMod val="75000"/>
                  </a:schemeClr>
                </a:solidFill>
              </a:rPr>
              <a:t>LMS</a:t>
            </a:r>
            <a:endParaRPr lang="en-CA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67633" y="3434220"/>
            <a:ext cx="1778696" cy="926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>
                <a:solidFill>
                  <a:schemeClr val="accent2">
                    <a:lumMod val="75000"/>
                  </a:schemeClr>
                </a:solidFill>
              </a:rPr>
              <a:t>MOOC</a:t>
            </a:r>
            <a:endParaRPr lang="en-C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94976" y="4645320"/>
            <a:ext cx="1778696" cy="926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>
                <a:solidFill>
                  <a:schemeClr val="accent4">
                    <a:lumMod val="75000"/>
                  </a:schemeClr>
                </a:solidFill>
              </a:rPr>
              <a:t>Blogger</a:t>
            </a:r>
            <a:endParaRPr lang="en-CA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166976" y="1690688"/>
            <a:ext cx="1778696" cy="926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chemeClr val="accent6">
                    <a:lumMod val="75000"/>
                  </a:schemeClr>
                </a:solidFill>
              </a:rPr>
              <a:t>Simulation</a:t>
            </a:r>
            <a:endParaRPr lang="en-CA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726471" y="3254808"/>
            <a:ext cx="1778696" cy="926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chemeClr val="bg2">
                    <a:lumMod val="50000"/>
                  </a:schemeClr>
                </a:solidFill>
              </a:rPr>
              <a:t>Chat Room</a:t>
            </a:r>
            <a:endParaRPr lang="en-CA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277628" y="4605740"/>
            <a:ext cx="1778696" cy="926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>
                <a:solidFill>
                  <a:schemeClr val="accent1">
                    <a:lumMod val="75000"/>
                  </a:schemeClr>
                </a:solidFill>
              </a:rPr>
              <a:t>Intranet</a:t>
            </a:r>
            <a:endParaRPr lang="en-CA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Straight Arrow Connector 11"/>
          <p:cNvCxnSpPr>
            <a:stCxn id="5" idx="3"/>
          </p:cNvCxnSpPr>
          <p:nvPr/>
        </p:nvCxnSpPr>
        <p:spPr>
          <a:xfrm>
            <a:off x="4060522" y="2223120"/>
            <a:ext cx="698326" cy="74763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  <a:endCxn id="4" idx="1"/>
          </p:cNvCxnSpPr>
          <p:nvPr/>
        </p:nvCxnSpPr>
        <p:spPr>
          <a:xfrm flipV="1">
            <a:off x="3246329" y="3434220"/>
            <a:ext cx="1350723" cy="4634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221271" y="3897683"/>
            <a:ext cx="589767" cy="7705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277629" y="2487002"/>
            <a:ext cx="889347" cy="5007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" idx="3"/>
            <a:endCxn id="9" idx="1"/>
          </p:cNvCxnSpPr>
          <p:nvPr/>
        </p:nvCxnSpPr>
        <p:spPr>
          <a:xfrm>
            <a:off x="6375748" y="3434220"/>
            <a:ext cx="1350723" cy="2840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277628" y="3897683"/>
            <a:ext cx="473901" cy="7080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78590" y="5948335"/>
            <a:ext cx="9071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Access to many services in one personal environment</a:t>
            </a:r>
          </a:p>
        </p:txBody>
      </p:sp>
      <p:sp>
        <p:nvSpPr>
          <p:cNvPr id="30" name="Smiley Face 29"/>
          <p:cNvSpPr/>
          <p:nvPr/>
        </p:nvSpPr>
        <p:spPr>
          <a:xfrm>
            <a:off x="5298510" y="4070959"/>
            <a:ext cx="375780" cy="290187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2" name="Straight Connector 31"/>
          <p:cNvCxnSpPr/>
          <p:nvPr/>
        </p:nvCxnSpPr>
        <p:spPr>
          <a:xfrm>
            <a:off x="5486400" y="4361146"/>
            <a:ext cx="0" cy="495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323562" y="4847573"/>
            <a:ext cx="162838" cy="221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498926" y="4856650"/>
            <a:ext cx="200416" cy="2125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288071" y="4492897"/>
            <a:ext cx="210855" cy="121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494229" y="4492897"/>
            <a:ext cx="203026" cy="1100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5917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Properties of the PLE…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5174" y="1934956"/>
            <a:ext cx="6802677" cy="4351338"/>
          </a:xfrm>
        </p:spPr>
        <p:txBody>
          <a:bodyPr/>
          <a:lstStyle/>
          <a:p>
            <a:r>
              <a:rPr lang="en-CA" dirty="0"/>
              <a:t>What information should it record?</a:t>
            </a:r>
          </a:p>
          <a:p>
            <a:r>
              <a:rPr lang="en-CA" dirty="0"/>
              <a:t>Who owns the data? How private is it?</a:t>
            </a:r>
          </a:p>
          <a:p>
            <a:r>
              <a:rPr lang="en-CA" dirty="0"/>
              <a:t>What should it </a:t>
            </a:r>
            <a:r>
              <a:rPr lang="en-CA" i="1" dirty="0"/>
              <a:t>do</a:t>
            </a:r>
            <a:r>
              <a:rPr lang="en-CA" dirty="0"/>
              <a:t>?</a:t>
            </a:r>
          </a:p>
          <a:p>
            <a:r>
              <a:rPr lang="en-CA" dirty="0"/>
              <a:t>What would a person do with it?</a:t>
            </a:r>
          </a:p>
          <a:p>
            <a:r>
              <a:rPr lang="en-CA" dirty="0"/>
              <a:t>Where, exactly, is a PLE located?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40910" y="2720236"/>
            <a:ext cx="1778696" cy="9269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dirty="0">
                <a:solidFill>
                  <a:srgbClr val="FF0000"/>
                </a:solidFill>
              </a:rPr>
              <a:t>PLE</a:t>
            </a:r>
          </a:p>
        </p:txBody>
      </p:sp>
      <p:sp>
        <p:nvSpPr>
          <p:cNvPr id="5" name="Smiley Face 4"/>
          <p:cNvSpPr/>
          <p:nvPr/>
        </p:nvSpPr>
        <p:spPr>
          <a:xfrm>
            <a:off x="2342368" y="3820438"/>
            <a:ext cx="375780" cy="290187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/>
          <p:cNvCxnSpPr/>
          <p:nvPr/>
        </p:nvCxnSpPr>
        <p:spPr>
          <a:xfrm>
            <a:off x="2530258" y="4110625"/>
            <a:ext cx="0" cy="495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367420" y="4597052"/>
            <a:ext cx="162838" cy="221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42784" y="4606129"/>
            <a:ext cx="200416" cy="2125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331929" y="4242376"/>
            <a:ext cx="210855" cy="121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38087" y="4242376"/>
            <a:ext cx="203026" cy="1100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1917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Network of PLEs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767" y="2753501"/>
            <a:ext cx="4462201" cy="21587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950" y="1690688"/>
            <a:ext cx="1220493" cy="149757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733" y="1255923"/>
            <a:ext cx="1220493" cy="14975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303" y="2897362"/>
            <a:ext cx="1220493" cy="149757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549" y="4621320"/>
            <a:ext cx="1220493" cy="14975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773" y="1031756"/>
            <a:ext cx="1220493" cy="149757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154" y="2149121"/>
            <a:ext cx="1220493" cy="149757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153" y="3960723"/>
            <a:ext cx="1220493" cy="149757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842" y="5136391"/>
            <a:ext cx="1220493" cy="1497578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3354931" y="2406109"/>
            <a:ext cx="427929" cy="4912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617355" y="3123742"/>
            <a:ext cx="1097258" cy="960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944196" y="4141388"/>
            <a:ext cx="610247" cy="5991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114733" y="1914855"/>
            <a:ext cx="329669" cy="9825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6764337" y="1690689"/>
            <a:ext cx="154863" cy="10780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7124019" y="2556610"/>
            <a:ext cx="683454" cy="3407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7392931" y="3969871"/>
            <a:ext cx="414542" cy="1859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7222182" y="2768741"/>
            <a:ext cx="585291" cy="8547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288066" y="4740519"/>
            <a:ext cx="476271" cy="6295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3909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773" y="1031756"/>
            <a:ext cx="1220493" cy="14975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6370"/>
          </a:xfrm>
        </p:spPr>
        <p:txBody>
          <a:bodyPr/>
          <a:lstStyle/>
          <a:p>
            <a:r>
              <a:rPr lang="en-CA" dirty="0"/>
              <a:t>The Social Network of PLEs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767" y="2753501"/>
            <a:ext cx="4462201" cy="21587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950" y="1690688"/>
            <a:ext cx="1220493" cy="149757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33" y="1255923"/>
            <a:ext cx="1220493" cy="14975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303" y="2897362"/>
            <a:ext cx="1220493" cy="149757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549" y="4621320"/>
            <a:ext cx="1220493" cy="149757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154" y="2149121"/>
            <a:ext cx="1220493" cy="149757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153" y="3960723"/>
            <a:ext cx="1220493" cy="149757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842" y="5136391"/>
            <a:ext cx="1220493" cy="1497578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3354931" y="2406109"/>
            <a:ext cx="427929" cy="4912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617355" y="3123742"/>
            <a:ext cx="1097258" cy="960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944196" y="4141388"/>
            <a:ext cx="610247" cy="5991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114733" y="1914855"/>
            <a:ext cx="329669" cy="9825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6764337" y="1690689"/>
            <a:ext cx="154863" cy="10780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7124019" y="2556610"/>
            <a:ext cx="683454" cy="3407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7392931" y="3969871"/>
            <a:ext cx="414542" cy="1859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7222182" y="2768741"/>
            <a:ext cx="585291" cy="8547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288066" y="4740519"/>
            <a:ext cx="476271" cy="6295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764651" y="5073918"/>
            <a:ext cx="820522" cy="37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accent6">
                    <a:lumMod val="50000"/>
                  </a:schemeClr>
                </a:solidFill>
              </a:rPr>
              <a:t>email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11655" y="2245253"/>
            <a:ext cx="820522" cy="37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accent6">
                    <a:lumMod val="50000"/>
                  </a:schemeClr>
                </a:solidFill>
              </a:rPr>
              <a:t>twitter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88253" y="2494189"/>
            <a:ext cx="1159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>
                <a:solidFill>
                  <a:schemeClr val="accent6">
                    <a:lumMod val="50000"/>
                  </a:schemeClr>
                </a:solidFill>
              </a:rPr>
              <a:t>facebook</a:t>
            </a:r>
            <a:endParaRPr lang="en-CA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7" name="Straight Connector 6"/>
          <p:cNvCxnSpPr>
            <a:endCxn id="23" idx="2"/>
          </p:cNvCxnSpPr>
          <p:nvPr/>
        </p:nvCxnSpPr>
        <p:spPr>
          <a:xfrm flipH="1" flipV="1">
            <a:off x="5068025" y="2863521"/>
            <a:ext cx="267201" cy="61871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22" idx="2"/>
          </p:cNvCxnSpPr>
          <p:nvPr/>
        </p:nvCxnSpPr>
        <p:spPr>
          <a:xfrm flipV="1">
            <a:off x="5519620" y="2616648"/>
            <a:ext cx="402296" cy="85184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3" idx="0"/>
          </p:cNvCxnSpPr>
          <p:nvPr/>
        </p:nvCxnSpPr>
        <p:spPr>
          <a:xfrm flipH="1">
            <a:off x="5174912" y="3969871"/>
            <a:ext cx="84170" cy="110404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095817" y="1670071"/>
            <a:ext cx="534467" cy="625545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22" idx="3"/>
          </p:cNvCxnSpPr>
          <p:nvPr/>
        </p:nvCxnSpPr>
        <p:spPr>
          <a:xfrm>
            <a:off x="6332177" y="2430951"/>
            <a:ext cx="1475296" cy="98383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5186853" y="1931329"/>
            <a:ext cx="500826" cy="3452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23" idx="1"/>
          </p:cNvCxnSpPr>
          <p:nvPr/>
        </p:nvCxnSpPr>
        <p:spPr>
          <a:xfrm flipH="1" flipV="1">
            <a:off x="3425574" y="2178323"/>
            <a:ext cx="1062679" cy="50053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657655" y="2732949"/>
            <a:ext cx="1750018" cy="455317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059730" y="2827657"/>
            <a:ext cx="1886120" cy="1958242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487867" y="2616649"/>
            <a:ext cx="2275430" cy="11336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256207" y="2850181"/>
            <a:ext cx="2551266" cy="1413407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3" idx="1"/>
          </p:cNvCxnSpPr>
          <p:nvPr/>
        </p:nvCxnSpPr>
        <p:spPr>
          <a:xfrm flipH="1" flipV="1">
            <a:off x="3269100" y="4986870"/>
            <a:ext cx="1495551" cy="27274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437266" y="5316025"/>
            <a:ext cx="1188316" cy="24287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3" idx="1"/>
          </p:cNvCxnSpPr>
          <p:nvPr/>
        </p:nvCxnSpPr>
        <p:spPr>
          <a:xfrm flipH="1" flipV="1">
            <a:off x="2643093" y="3630189"/>
            <a:ext cx="2121558" cy="162942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0752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Properties of the Network…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796" y="1825625"/>
            <a:ext cx="7120003" cy="4351338"/>
          </a:xfrm>
        </p:spPr>
        <p:txBody>
          <a:bodyPr/>
          <a:lstStyle/>
          <a:p>
            <a:r>
              <a:rPr lang="en-CA" dirty="0"/>
              <a:t>How do people find each other? Services?</a:t>
            </a:r>
          </a:p>
          <a:p>
            <a:r>
              <a:rPr lang="en-CA" dirty="0"/>
              <a:t>How do they communicate? What do they share?</a:t>
            </a:r>
          </a:p>
          <a:p>
            <a:r>
              <a:rPr lang="en-CA" dirty="0"/>
              <a:t>How does a single PLE work with services?</a:t>
            </a:r>
          </a:p>
          <a:p>
            <a:r>
              <a:rPr lang="en-CA" dirty="0"/>
              <a:t>Do we need centralized registries?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71" y="2492680"/>
            <a:ext cx="3815521" cy="226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617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a personal learning environment?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629"/>
            <a:ext cx="10515600" cy="4351338"/>
          </a:xfrm>
        </p:spPr>
        <p:txBody>
          <a:bodyPr/>
          <a:lstStyle/>
          <a:p>
            <a:r>
              <a:rPr lang="en-CA" dirty="0"/>
              <a:t>What is the </a:t>
            </a:r>
            <a:r>
              <a:rPr lang="en-CA" i="1" dirty="0"/>
              <a:t>value proposition</a:t>
            </a:r>
            <a:r>
              <a:rPr lang="en-CA" dirty="0"/>
              <a:t> for a PLE?</a:t>
            </a:r>
          </a:p>
          <a:p>
            <a:pPr lvl="1"/>
            <a:r>
              <a:rPr lang="en-CA" sz="2800" dirty="0"/>
              <a:t>Note: value isn’t what you can </a:t>
            </a:r>
            <a:r>
              <a:rPr lang="en-CA" sz="2800" i="1" dirty="0"/>
              <a:t>do</a:t>
            </a:r>
            <a:r>
              <a:rPr lang="en-CA" sz="2800" dirty="0"/>
              <a:t>, it’s how you benefit</a:t>
            </a:r>
          </a:p>
          <a:p>
            <a:pPr lvl="1"/>
            <a:r>
              <a:rPr lang="en-CA" sz="2800" dirty="0"/>
              <a:t>This is usually stated in financial terms (earn more, cost less)</a:t>
            </a:r>
          </a:p>
          <a:p>
            <a:pPr lvl="1"/>
            <a:r>
              <a:rPr lang="en-CA" sz="2800" dirty="0"/>
              <a:t>Can also be stated in terms of quality: faster, bigger, better</a:t>
            </a:r>
          </a:p>
          <a:p>
            <a:pPr lvl="1"/>
            <a:r>
              <a:rPr lang="en-CA" sz="2800" dirty="0"/>
              <a:t>And can be non-financial goods: satisfaction, happiness, memories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48033" y="230188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10:30 – 11:30</a:t>
            </a:r>
            <a:endParaRPr lang="en-CA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93" y="4205288"/>
            <a:ext cx="9356407" cy="215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3333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8FAA96-87E8-4739-B194-A834AFCE4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7" y="6046787"/>
            <a:ext cx="10515600" cy="525463"/>
          </a:xfrm>
        </p:spPr>
        <p:txBody>
          <a:bodyPr>
            <a:normAutofit fontScale="90000"/>
          </a:bodyPr>
          <a:lstStyle/>
          <a:p>
            <a:r>
              <a:rPr lang="en-US" dirty="0"/>
              <a:t>Personal Learning Architecture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0D87E812-FE9B-4CB2-8031-6A39F5EEF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82" y="414338"/>
            <a:ext cx="9484617" cy="554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4841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F1466E-D249-43BD-B344-950AD1489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268" y="0"/>
            <a:ext cx="7337457" cy="75608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EE8845-538D-41E3-BE4E-40CF7DDD0F6B}"/>
              </a:ext>
            </a:extLst>
          </p:cNvPr>
          <p:cNvSpPr txBox="1"/>
          <p:nvPr/>
        </p:nvSpPr>
        <p:spPr>
          <a:xfrm rot="19456051">
            <a:off x="2481082" y="735856"/>
            <a:ext cx="173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Architecture</a:t>
            </a:r>
            <a:endParaRPr lang="en-US" sz="1400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D6129527-675C-434A-9E38-7E498401A47A}"/>
              </a:ext>
            </a:extLst>
          </p:cNvPr>
          <p:cNvCxnSpPr>
            <a:cxnSpLocks/>
          </p:cNvCxnSpPr>
          <p:nvPr/>
        </p:nvCxnSpPr>
        <p:spPr>
          <a:xfrm flipH="1" flipV="1">
            <a:off x="4105373" y="787138"/>
            <a:ext cx="3957964" cy="110996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B69A3FC5-B72B-48E2-85AD-5B6065676787}"/>
              </a:ext>
            </a:extLst>
          </p:cNvPr>
          <p:cNvCxnSpPr>
            <a:cxnSpLocks/>
          </p:cNvCxnSpPr>
          <p:nvPr/>
        </p:nvCxnSpPr>
        <p:spPr>
          <a:xfrm flipH="1" flipV="1">
            <a:off x="3721061" y="1025510"/>
            <a:ext cx="4060766" cy="117625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FEC93751-1186-4887-A75F-E965DCC32306}"/>
              </a:ext>
            </a:extLst>
          </p:cNvPr>
          <p:cNvCxnSpPr>
            <a:cxnSpLocks/>
          </p:cNvCxnSpPr>
          <p:nvPr/>
        </p:nvCxnSpPr>
        <p:spPr>
          <a:xfrm flipH="1" flipV="1">
            <a:off x="2894790" y="1582607"/>
            <a:ext cx="4304637" cy="127842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943C0871-6062-4A6B-B4D8-B9E152B69108}"/>
              </a:ext>
            </a:extLst>
          </p:cNvPr>
          <p:cNvCxnSpPr>
            <a:cxnSpLocks/>
          </p:cNvCxnSpPr>
          <p:nvPr/>
        </p:nvCxnSpPr>
        <p:spPr>
          <a:xfrm flipH="1" flipV="1">
            <a:off x="3337367" y="1313909"/>
            <a:ext cx="4200864" cy="125872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641B264F-0C88-47D3-A75E-3EB4E4DD55EE}"/>
              </a:ext>
            </a:extLst>
          </p:cNvPr>
          <p:cNvCxnSpPr>
            <a:cxnSpLocks/>
          </p:cNvCxnSpPr>
          <p:nvPr/>
        </p:nvCxnSpPr>
        <p:spPr>
          <a:xfrm flipH="1" flipV="1">
            <a:off x="2509348" y="1900300"/>
            <a:ext cx="4395786" cy="134467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11749BEA-DD52-4946-9EBB-F4D39FA1D7F5}"/>
              </a:ext>
            </a:extLst>
          </p:cNvPr>
          <p:cNvCxnSpPr>
            <a:cxnSpLocks/>
          </p:cNvCxnSpPr>
          <p:nvPr/>
        </p:nvCxnSpPr>
        <p:spPr>
          <a:xfrm flipH="1" flipV="1">
            <a:off x="4370006" y="541793"/>
            <a:ext cx="3978943" cy="103762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87E58A8-42E0-4C4D-9E49-334244FD39F7}"/>
              </a:ext>
            </a:extLst>
          </p:cNvPr>
          <p:cNvSpPr txBox="1"/>
          <p:nvPr/>
        </p:nvSpPr>
        <p:spPr>
          <a:xfrm rot="1062245">
            <a:off x="3900810" y="2488832"/>
            <a:ext cx="1622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Community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78941672-3A56-4DF7-8FEA-6886CA18C690}"/>
              </a:ext>
            </a:extLst>
          </p:cNvPr>
          <p:cNvCxnSpPr>
            <a:cxnSpLocks/>
          </p:cNvCxnSpPr>
          <p:nvPr/>
        </p:nvCxnSpPr>
        <p:spPr>
          <a:xfrm flipH="1" flipV="1">
            <a:off x="4294153" y="637540"/>
            <a:ext cx="3814428" cy="92593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63841225-023C-4807-A3D8-F35AC84AC2E5}"/>
              </a:ext>
            </a:extLst>
          </p:cNvPr>
          <p:cNvSpPr txBox="1"/>
          <p:nvPr/>
        </p:nvSpPr>
        <p:spPr>
          <a:xfrm rot="886504">
            <a:off x="5083270" y="755174"/>
            <a:ext cx="3158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Resource Production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7AE6E44-C409-4CF9-8AAE-F8831E87BD5D}"/>
              </a:ext>
            </a:extLst>
          </p:cNvPr>
          <p:cNvSpPr txBox="1"/>
          <p:nvPr/>
        </p:nvSpPr>
        <p:spPr>
          <a:xfrm rot="886504">
            <a:off x="5145747" y="1115287"/>
            <a:ext cx="3158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Repositories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9ADA8B94-20AF-43B2-9C82-9BB68C1AA44B}"/>
              </a:ext>
            </a:extLst>
          </p:cNvPr>
          <p:cNvSpPr txBox="1"/>
          <p:nvPr/>
        </p:nvSpPr>
        <p:spPr>
          <a:xfrm rot="886504">
            <a:off x="5213011" y="1248968"/>
            <a:ext cx="1537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Rights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D0C8C504-BAEC-483E-B5AD-8379D1C2B3EF}"/>
              </a:ext>
            </a:extLst>
          </p:cNvPr>
          <p:cNvSpPr txBox="1"/>
          <p:nvPr/>
        </p:nvSpPr>
        <p:spPr>
          <a:xfrm rot="1024018">
            <a:off x="5088577" y="1855315"/>
            <a:ext cx="2847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Identity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BFEFAC1E-547C-47E0-8634-C24954E7BE6A}"/>
              </a:ext>
            </a:extLst>
          </p:cNvPr>
          <p:cNvSpPr txBox="1"/>
          <p:nvPr/>
        </p:nvSpPr>
        <p:spPr>
          <a:xfrm rot="1062245">
            <a:off x="4342694" y="1944191"/>
            <a:ext cx="2135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Environment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39D72AB8-F7BE-4C80-A751-BA16FB9B7E7B}"/>
              </a:ext>
            </a:extLst>
          </p:cNvPr>
          <p:cNvSpPr txBox="1"/>
          <p:nvPr/>
        </p:nvSpPr>
        <p:spPr>
          <a:xfrm rot="1062245">
            <a:off x="4236054" y="2242817"/>
            <a:ext cx="1622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Interface</a:t>
            </a:r>
          </a:p>
        </p:txBody>
      </p:sp>
    </p:spTree>
    <p:extLst>
      <p:ext uri="{BB962C8B-B14F-4D97-AF65-F5344CB8AC3E}">
        <p14:creationId xmlns:p14="http://schemas.microsoft.com/office/powerpoint/2010/main" val="3490120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4CC3B2-B4F6-40D3-80F7-E2D2AC9D4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518" y="2658359"/>
            <a:ext cx="1273932" cy="13823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4FEEAC-6210-443D-BDB3-68C55589A00A}"/>
              </a:ext>
            </a:extLst>
          </p:cNvPr>
          <p:cNvSpPr txBox="1"/>
          <p:nvPr/>
        </p:nvSpPr>
        <p:spPr>
          <a:xfrm>
            <a:off x="5354425" y="4213782"/>
            <a:ext cx="1201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Skill</a:t>
            </a:r>
          </a:p>
        </p:txBody>
      </p:sp>
    </p:spTree>
    <p:extLst>
      <p:ext uri="{BB962C8B-B14F-4D97-AF65-F5344CB8AC3E}">
        <p14:creationId xmlns:p14="http://schemas.microsoft.com/office/powerpoint/2010/main" val="7906459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F1466E-D249-43BD-B344-950AD1489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34" y="-56560"/>
            <a:ext cx="7337457" cy="75608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EE8845-538D-41E3-BE4E-40CF7DDD0F6B}"/>
              </a:ext>
            </a:extLst>
          </p:cNvPr>
          <p:cNvSpPr txBox="1"/>
          <p:nvPr/>
        </p:nvSpPr>
        <p:spPr>
          <a:xfrm rot="19456051">
            <a:off x="968080" y="702862"/>
            <a:ext cx="173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Architecture</a:t>
            </a:r>
            <a:endParaRPr lang="en-US" sz="1400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D6129527-675C-434A-9E38-7E498401A47A}"/>
              </a:ext>
            </a:extLst>
          </p:cNvPr>
          <p:cNvCxnSpPr>
            <a:cxnSpLocks/>
          </p:cNvCxnSpPr>
          <p:nvPr/>
        </p:nvCxnSpPr>
        <p:spPr>
          <a:xfrm flipH="1" flipV="1">
            <a:off x="2592371" y="754144"/>
            <a:ext cx="3957964" cy="110996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B69A3FC5-B72B-48E2-85AD-5B6065676787}"/>
              </a:ext>
            </a:extLst>
          </p:cNvPr>
          <p:cNvCxnSpPr>
            <a:cxnSpLocks/>
          </p:cNvCxnSpPr>
          <p:nvPr/>
        </p:nvCxnSpPr>
        <p:spPr>
          <a:xfrm flipH="1" flipV="1">
            <a:off x="2208059" y="992516"/>
            <a:ext cx="4060766" cy="117625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FEC93751-1186-4887-A75F-E965DCC32306}"/>
              </a:ext>
            </a:extLst>
          </p:cNvPr>
          <p:cNvCxnSpPr>
            <a:cxnSpLocks/>
          </p:cNvCxnSpPr>
          <p:nvPr/>
        </p:nvCxnSpPr>
        <p:spPr>
          <a:xfrm flipH="1" flipV="1">
            <a:off x="1381788" y="1549613"/>
            <a:ext cx="4304637" cy="127842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943C0871-6062-4A6B-B4D8-B9E152B69108}"/>
              </a:ext>
            </a:extLst>
          </p:cNvPr>
          <p:cNvCxnSpPr>
            <a:cxnSpLocks/>
          </p:cNvCxnSpPr>
          <p:nvPr/>
        </p:nvCxnSpPr>
        <p:spPr>
          <a:xfrm flipH="1" flipV="1">
            <a:off x="1824365" y="1280915"/>
            <a:ext cx="4200864" cy="125872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641B264F-0C88-47D3-A75E-3EB4E4DD55EE}"/>
              </a:ext>
            </a:extLst>
          </p:cNvPr>
          <p:cNvCxnSpPr>
            <a:cxnSpLocks/>
          </p:cNvCxnSpPr>
          <p:nvPr/>
        </p:nvCxnSpPr>
        <p:spPr>
          <a:xfrm flipH="1" flipV="1">
            <a:off x="996346" y="1867306"/>
            <a:ext cx="4395786" cy="134467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11749BEA-DD52-4946-9EBB-F4D39FA1D7F5}"/>
              </a:ext>
            </a:extLst>
          </p:cNvPr>
          <p:cNvCxnSpPr>
            <a:cxnSpLocks/>
          </p:cNvCxnSpPr>
          <p:nvPr/>
        </p:nvCxnSpPr>
        <p:spPr>
          <a:xfrm flipH="1" flipV="1">
            <a:off x="2857004" y="508799"/>
            <a:ext cx="3978943" cy="103762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87E58A8-42E0-4C4D-9E49-334244FD39F7}"/>
              </a:ext>
            </a:extLst>
          </p:cNvPr>
          <p:cNvSpPr txBox="1"/>
          <p:nvPr/>
        </p:nvSpPr>
        <p:spPr>
          <a:xfrm rot="1062245">
            <a:off x="2387808" y="2455838"/>
            <a:ext cx="1622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Community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78941672-3A56-4DF7-8FEA-6886CA18C690}"/>
              </a:ext>
            </a:extLst>
          </p:cNvPr>
          <p:cNvCxnSpPr>
            <a:cxnSpLocks/>
          </p:cNvCxnSpPr>
          <p:nvPr/>
        </p:nvCxnSpPr>
        <p:spPr>
          <a:xfrm flipH="1" flipV="1">
            <a:off x="2781151" y="604546"/>
            <a:ext cx="3814428" cy="92593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63841225-023C-4807-A3D8-F35AC84AC2E5}"/>
              </a:ext>
            </a:extLst>
          </p:cNvPr>
          <p:cNvSpPr txBox="1"/>
          <p:nvPr/>
        </p:nvSpPr>
        <p:spPr>
          <a:xfrm rot="886504">
            <a:off x="3570268" y="722180"/>
            <a:ext cx="3158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Resource Production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7AE6E44-C409-4CF9-8AAE-F8831E87BD5D}"/>
              </a:ext>
            </a:extLst>
          </p:cNvPr>
          <p:cNvSpPr txBox="1"/>
          <p:nvPr/>
        </p:nvSpPr>
        <p:spPr>
          <a:xfrm rot="886504">
            <a:off x="3632745" y="1082293"/>
            <a:ext cx="3158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Repositories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9ADA8B94-20AF-43B2-9C82-9BB68C1AA44B}"/>
              </a:ext>
            </a:extLst>
          </p:cNvPr>
          <p:cNvSpPr txBox="1"/>
          <p:nvPr/>
        </p:nvSpPr>
        <p:spPr>
          <a:xfrm rot="886504">
            <a:off x="3700009" y="1215974"/>
            <a:ext cx="1537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Rights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D0C8C504-BAEC-483E-B5AD-8379D1C2B3EF}"/>
              </a:ext>
            </a:extLst>
          </p:cNvPr>
          <p:cNvSpPr txBox="1"/>
          <p:nvPr/>
        </p:nvSpPr>
        <p:spPr>
          <a:xfrm rot="1024018">
            <a:off x="3575575" y="1822321"/>
            <a:ext cx="2847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Identity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BFEFAC1E-547C-47E0-8634-C24954E7BE6A}"/>
              </a:ext>
            </a:extLst>
          </p:cNvPr>
          <p:cNvSpPr txBox="1"/>
          <p:nvPr/>
        </p:nvSpPr>
        <p:spPr>
          <a:xfrm rot="1062245">
            <a:off x="2829692" y="1911197"/>
            <a:ext cx="2135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Environment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39D72AB8-F7BE-4C80-A751-BA16FB9B7E7B}"/>
              </a:ext>
            </a:extLst>
          </p:cNvPr>
          <p:cNvSpPr txBox="1"/>
          <p:nvPr/>
        </p:nvSpPr>
        <p:spPr>
          <a:xfrm rot="1062245">
            <a:off x="2723052" y="2209823"/>
            <a:ext cx="1622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Interface</a:t>
            </a:r>
          </a:p>
        </p:txBody>
      </p:sp>
    </p:spTree>
    <p:extLst>
      <p:ext uri="{BB962C8B-B14F-4D97-AF65-F5344CB8AC3E}">
        <p14:creationId xmlns:p14="http://schemas.microsoft.com/office/powerpoint/2010/main" val="16388799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F1466E-D249-43BD-B344-950AD1489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34" y="-56560"/>
            <a:ext cx="7337457" cy="75608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EE8845-538D-41E3-BE4E-40CF7DDD0F6B}"/>
              </a:ext>
            </a:extLst>
          </p:cNvPr>
          <p:cNvSpPr txBox="1"/>
          <p:nvPr/>
        </p:nvSpPr>
        <p:spPr>
          <a:xfrm rot="19456051">
            <a:off x="968080" y="702862"/>
            <a:ext cx="1732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Architecture</a:t>
            </a:r>
            <a:endParaRPr lang="en-US" sz="1400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D6129527-675C-434A-9E38-7E498401A47A}"/>
              </a:ext>
            </a:extLst>
          </p:cNvPr>
          <p:cNvCxnSpPr>
            <a:cxnSpLocks/>
          </p:cNvCxnSpPr>
          <p:nvPr/>
        </p:nvCxnSpPr>
        <p:spPr>
          <a:xfrm flipH="1" flipV="1">
            <a:off x="2592371" y="754144"/>
            <a:ext cx="3957964" cy="110996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B69A3FC5-B72B-48E2-85AD-5B6065676787}"/>
              </a:ext>
            </a:extLst>
          </p:cNvPr>
          <p:cNvCxnSpPr>
            <a:cxnSpLocks/>
          </p:cNvCxnSpPr>
          <p:nvPr/>
        </p:nvCxnSpPr>
        <p:spPr>
          <a:xfrm flipH="1" flipV="1">
            <a:off x="2208059" y="992516"/>
            <a:ext cx="4060766" cy="117625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FEC93751-1186-4887-A75F-E965DCC32306}"/>
              </a:ext>
            </a:extLst>
          </p:cNvPr>
          <p:cNvCxnSpPr>
            <a:cxnSpLocks/>
          </p:cNvCxnSpPr>
          <p:nvPr/>
        </p:nvCxnSpPr>
        <p:spPr>
          <a:xfrm flipH="1" flipV="1">
            <a:off x="1381788" y="1549613"/>
            <a:ext cx="4304637" cy="127842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943C0871-6062-4A6B-B4D8-B9E152B69108}"/>
              </a:ext>
            </a:extLst>
          </p:cNvPr>
          <p:cNvCxnSpPr>
            <a:cxnSpLocks/>
          </p:cNvCxnSpPr>
          <p:nvPr/>
        </p:nvCxnSpPr>
        <p:spPr>
          <a:xfrm flipH="1" flipV="1">
            <a:off x="1824365" y="1280915"/>
            <a:ext cx="4200864" cy="125872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641B264F-0C88-47D3-A75E-3EB4E4DD55EE}"/>
              </a:ext>
            </a:extLst>
          </p:cNvPr>
          <p:cNvCxnSpPr>
            <a:cxnSpLocks/>
          </p:cNvCxnSpPr>
          <p:nvPr/>
        </p:nvCxnSpPr>
        <p:spPr>
          <a:xfrm flipH="1" flipV="1">
            <a:off x="996346" y="1867306"/>
            <a:ext cx="4395786" cy="134467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11749BEA-DD52-4946-9EBB-F4D39FA1D7F5}"/>
              </a:ext>
            </a:extLst>
          </p:cNvPr>
          <p:cNvCxnSpPr>
            <a:cxnSpLocks/>
          </p:cNvCxnSpPr>
          <p:nvPr/>
        </p:nvCxnSpPr>
        <p:spPr>
          <a:xfrm flipH="1" flipV="1">
            <a:off x="2857004" y="508799"/>
            <a:ext cx="3978943" cy="103762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87E58A8-42E0-4C4D-9E49-334244FD39F7}"/>
              </a:ext>
            </a:extLst>
          </p:cNvPr>
          <p:cNvSpPr txBox="1"/>
          <p:nvPr/>
        </p:nvSpPr>
        <p:spPr>
          <a:xfrm rot="1062245">
            <a:off x="2387808" y="2455838"/>
            <a:ext cx="1622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Community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78941672-3A56-4DF7-8FEA-6886CA18C690}"/>
              </a:ext>
            </a:extLst>
          </p:cNvPr>
          <p:cNvCxnSpPr>
            <a:cxnSpLocks/>
          </p:cNvCxnSpPr>
          <p:nvPr/>
        </p:nvCxnSpPr>
        <p:spPr>
          <a:xfrm flipH="1" flipV="1">
            <a:off x="2781151" y="604546"/>
            <a:ext cx="3814428" cy="92593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63841225-023C-4807-A3D8-F35AC84AC2E5}"/>
              </a:ext>
            </a:extLst>
          </p:cNvPr>
          <p:cNvSpPr txBox="1"/>
          <p:nvPr/>
        </p:nvSpPr>
        <p:spPr>
          <a:xfrm rot="886504">
            <a:off x="3570268" y="722180"/>
            <a:ext cx="3158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Resource Production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7AE6E44-C409-4CF9-8AAE-F8831E87BD5D}"/>
              </a:ext>
            </a:extLst>
          </p:cNvPr>
          <p:cNvSpPr txBox="1"/>
          <p:nvPr/>
        </p:nvSpPr>
        <p:spPr>
          <a:xfrm rot="886504">
            <a:off x="3632745" y="1082293"/>
            <a:ext cx="3158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Repositories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9ADA8B94-20AF-43B2-9C82-9BB68C1AA44B}"/>
              </a:ext>
            </a:extLst>
          </p:cNvPr>
          <p:cNvSpPr txBox="1"/>
          <p:nvPr/>
        </p:nvSpPr>
        <p:spPr>
          <a:xfrm rot="886504">
            <a:off x="3700009" y="1215974"/>
            <a:ext cx="1537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Rights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D0C8C504-BAEC-483E-B5AD-8379D1C2B3EF}"/>
              </a:ext>
            </a:extLst>
          </p:cNvPr>
          <p:cNvSpPr txBox="1"/>
          <p:nvPr/>
        </p:nvSpPr>
        <p:spPr>
          <a:xfrm rot="1024018">
            <a:off x="3575575" y="1822321"/>
            <a:ext cx="2847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Identity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BFEFAC1E-547C-47E0-8634-C24954E7BE6A}"/>
              </a:ext>
            </a:extLst>
          </p:cNvPr>
          <p:cNvSpPr txBox="1"/>
          <p:nvPr/>
        </p:nvSpPr>
        <p:spPr>
          <a:xfrm rot="1062245">
            <a:off x="2829692" y="1911197"/>
            <a:ext cx="2135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Environment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39D72AB8-F7BE-4C80-A751-BA16FB9B7E7B}"/>
              </a:ext>
            </a:extLst>
          </p:cNvPr>
          <p:cNvSpPr txBox="1"/>
          <p:nvPr/>
        </p:nvSpPr>
        <p:spPr>
          <a:xfrm rot="1062245">
            <a:off x="2723052" y="2209823"/>
            <a:ext cx="1622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Interface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E579950-BF54-44A8-A4AD-C4749D8B6005}"/>
              </a:ext>
            </a:extLst>
          </p:cNvPr>
          <p:cNvSpPr txBox="1"/>
          <p:nvPr/>
        </p:nvSpPr>
        <p:spPr>
          <a:xfrm>
            <a:off x="8587820" y="3846135"/>
            <a:ext cx="3304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Community of Inquiry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08EBB77-16C1-40EF-A594-A71E41C4D120}"/>
              </a:ext>
            </a:extLst>
          </p:cNvPr>
          <p:cNvSpPr txBox="1"/>
          <p:nvPr/>
        </p:nvSpPr>
        <p:spPr>
          <a:xfrm>
            <a:off x="8504326" y="933694"/>
            <a:ext cx="3304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Community of 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1A64ED-D6D2-4A98-8F22-DDDD4C506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507" y="4468305"/>
            <a:ext cx="2863733" cy="2185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3DD1F6-CDB3-4B5B-848D-1AE1D164C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820" y="1483058"/>
            <a:ext cx="3113398" cy="21131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xmlns="" id="{A15EC6AC-EDA1-4C35-B530-F31CAF800D27}"/>
                  </a:ext>
                </a:extLst>
              </p14:cNvPr>
              <p14:cNvContentPartPr/>
              <p14:nvPr/>
            </p14:nvContentPartPr>
            <p14:xfrm>
              <a:off x="2176882" y="2071250"/>
              <a:ext cx="6175584" cy="2025792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15EC6AC-EDA1-4C35-B530-F31CAF800D2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51681" y="2046049"/>
                <a:ext cx="6225625" cy="20758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69622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E3CA35-66D1-4EFC-8AF9-B2F4CDCF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175" y="3803716"/>
            <a:ext cx="6104641" cy="1997060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rgbClr val="0070C0"/>
                </a:solidFill>
              </a:rPr>
              <a:t>Values</a:t>
            </a:r>
          </a:p>
        </p:txBody>
      </p:sp>
    </p:spTree>
    <p:extLst>
      <p:ext uri="{BB962C8B-B14F-4D97-AF65-F5344CB8AC3E}">
        <p14:creationId xmlns:p14="http://schemas.microsoft.com/office/powerpoint/2010/main" val="3266454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492357-847D-4812-BC86-CAF91D738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Groups Versus Networks</a:t>
            </a:r>
          </a:p>
        </p:txBody>
      </p:sp>
      <p:pic>
        <p:nvPicPr>
          <p:cNvPr id="24578" name="Picture 2" descr="Image result for groups vs networks">
            <a:extLst>
              <a:ext uri="{FF2B5EF4-FFF2-40B4-BE49-F238E27FC236}">
                <a16:creationId xmlns:a16="http://schemas.microsoft.com/office/drawing/2014/main" xmlns="" id="{11B3A0A9-A550-4D4A-A0F7-4800C265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025" y="1502690"/>
            <a:ext cx="7107811" cy="496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9889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600" dirty="0">
                <a:latin typeface="+mn-lt"/>
              </a:rPr>
              <a:t>The </a:t>
            </a:r>
            <a:r>
              <a:rPr lang="fr-CA" sz="3600" dirty="0" err="1">
                <a:latin typeface="+mn-lt"/>
              </a:rPr>
              <a:t>Semantic</a:t>
            </a:r>
            <a:r>
              <a:rPr lang="fr-CA" sz="3600" dirty="0">
                <a:latin typeface="+mn-lt"/>
              </a:rPr>
              <a:t> Condition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016343" cy="4351338"/>
          </a:xfrm>
        </p:spPr>
        <p:txBody>
          <a:bodyPr>
            <a:normAutofit/>
          </a:bodyPr>
          <a:lstStyle/>
          <a:p>
            <a:r>
              <a:rPr lang="fr-FR" sz="3200" dirty="0" err="1">
                <a:latin typeface="+mj-lt"/>
              </a:rPr>
              <a:t>Autonomy</a:t>
            </a:r>
            <a:r>
              <a:rPr lang="fr-FR" sz="3200" dirty="0">
                <a:latin typeface="+mj-lt"/>
              </a:rPr>
              <a:t>, </a:t>
            </a:r>
            <a:r>
              <a:rPr lang="fr-FR" sz="3200" dirty="0" err="1">
                <a:latin typeface="+mj-lt"/>
              </a:rPr>
              <a:t>diversity</a:t>
            </a:r>
            <a:r>
              <a:rPr lang="fr-FR" sz="3200" dirty="0">
                <a:latin typeface="+mj-lt"/>
              </a:rPr>
              <a:t>, </a:t>
            </a:r>
            <a:r>
              <a:rPr lang="fr-FR" sz="3200" dirty="0" err="1">
                <a:latin typeface="+mj-lt"/>
              </a:rPr>
              <a:t>openness</a:t>
            </a:r>
            <a:r>
              <a:rPr lang="fr-FR" sz="3200" dirty="0">
                <a:latin typeface="+mj-lt"/>
              </a:rPr>
              <a:t>, </a:t>
            </a:r>
            <a:r>
              <a:rPr lang="fr-FR" sz="3200" dirty="0" err="1">
                <a:latin typeface="+mj-lt"/>
              </a:rPr>
              <a:t>interactivity</a:t>
            </a:r>
            <a:endParaRPr lang="fr-FR" sz="3200" dirty="0">
              <a:latin typeface="+mj-lt"/>
            </a:endParaRPr>
          </a:p>
          <a:p>
            <a:r>
              <a:rPr lang="fr-FR" sz="3200" dirty="0" err="1">
                <a:latin typeface="+mj-lt"/>
              </a:rPr>
              <a:t>These</a:t>
            </a:r>
            <a:r>
              <a:rPr lang="fr-FR" sz="3200" dirty="0">
                <a:latin typeface="+mj-lt"/>
              </a:rPr>
              <a:t> conditions are the conditions for a constructive dialogue…</a:t>
            </a:r>
          </a:p>
          <a:p>
            <a:r>
              <a:rPr lang="fr-FR" sz="3200" dirty="0">
                <a:latin typeface="+mj-lt"/>
              </a:rPr>
              <a:t>And are </a:t>
            </a:r>
            <a:r>
              <a:rPr lang="fr-FR" sz="3200" dirty="0" err="1">
                <a:latin typeface="+mj-lt"/>
              </a:rPr>
              <a:t>thus</a:t>
            </a:r>
            <a:r>
              <a:rPr lang="fr-FR" sz="3200" dirty="0">
                <a:latin typeface="+mj-lt"/>
              </a:rPr>
              <a:t> the design </a:t>
            </a:r>
            <a:r>
              <a:rPr lang="fr-FR" sz="3200" dirty="0" err="1">
                <a:latin typeface="+mj-lt"/>
              </a:rPr>
              <a:t>principles</a:t>
            </a:r>
            <a:r>
              <a:rPr lang="fr-FR" sz="3200" dirty="0">
                <a:latin typeface="+mj-lt"/>
              </a:rPr>
              <a:t> for a MOOC</a:t>
            </a: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67808" y="6237312"/>
            <a:ext cx="5454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http://itforum.coe.uga.edu/paper92/paper92.html</a:t>
            </a: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flipV="1">
            <a:off x="4169153" y="3787622"/>
            <a:ext cx="3277631" cy="161492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flipV="1">
            <a:off x="6456040" y="4437113"/>
            <a:ext cx="2844004" cy="15514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 flipV="1">
            <a:off x="2567609" y="4742085"/>
            <a:ext cx="2232248" cy="14121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33578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656" y="3086933"/>
            <a:ext cx="6484144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encrypted-tbn0.google.com/images?q=tbn:ANd9GcTBjb--B3FSflNfAvE2kIROt_Vxc4nSA9gFlWM6Dc-oxZjh-Lt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492" y="2133600"/>
            <a:ext cx="3870710" cy="281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</a:rPr>
              <a:t>Values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67997" y="1706879"/>
            <a:ext cx="210552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Autonomy</a:t>
            </a:r>
          </a:p>
          <a:p>
            <a:r>
              <a:rPr lang="en-US" sz="2000" dirty="0"/>
              <a:t>- Choice of contents</a:t>
            </a:r>
          </a:p>
          <a:p>
            <a:r>
              <a:rPr lang="en-US" sz="2000" dirty="0"/>
              <a:t>- Personal learning</a:t>
            </a:r>
          </a:p>
          <a:p>
            <a:r>
              <a:rPr lang="en-US" sz="2000" dirty="0"/>
              <a:t>- No curriculum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3491" y="3688079"/>
            <a:ext cx="2344429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Diversity</a:t>
            </a:r>
          </a:p>
          <a:p>
            <a:r>
              <a:rPr lang="en-US" sz="2000" dirty="0"/>
              <a:t>- Multiple tools</a:t>
            </a:r>
          </a:p>
          <a:p>
            <a:r>
              <a:rPr lang="en-US" sz="2000" dirty="0"/>
              <a:t>- Individual perspective</a:t>
            </a:r>
          </a:p>
          <a:p>
            <a:r>
              <a:rPr lang="en-US" sz="2000" dirty="0"/>
              <a:t>- Varied content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39748" y="1630681"/>
            <a:ext cx="2051384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Openness</a:t>
            </a:r>
          </a:p>
          <a:p>
            <a:r>
              <a:rPr lang="en-US" sz="2000" dirty="0"/>
              <a:t>- Open access</a:t>
            </a:r>
          </a:p>
          <a:p>
            <a:r>
              <a:rPr lang="en-US" sz="2000" dirty="0"/>
              <a:t>- Open content</a:t>
            </a:r>
          </a:p>
          <a:p>
            <a:r>
              <a:rPr lang="en-US" sz="2000" dirty="0"/>
              <a:t>- Open activities</a:t>
            </a:r>
          </a:p>
          <a:p>
            <a:r>
              <a:rPr lang="en-US" sz="2000" dirty="0"/>
              <a:t>- Open assessment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96847" y="4145280"/>
            <a:ext cx="296277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Interactivity</a:t>
            </a:r>
          </a:p>
          <a:p>
            <a:r>
              <a:rPr lang="en-US" sz="2000" dirty="0"/>
              <a:t>- Encourage communication</a:t>
            </a:r>
          </a:p>
          <a:p>
            <a:r>
              <a:rPr lang="en-US" sz="2000" dirty="0"/>
              <a:t>- Cooperative learning</a:t>
            </a:r>
          </a:p>
          <a:p>
            <a:r>
              <a:rPr lang="en-US" sz="2000" dirty="0"/>
              <a:t>- Emergent knowledge</a:t>
            </a:r>
          </a:p>
        </p:txBody>
      </p:sp>
    </p:spTree>
    <p:extLst>
      <p:ext uri="{BB962C8B-B14F-4D97-AF65-F5344CB8AC3E}">
        <p14:creationId xmlns:p14="http://schemas.microsoft.com/office/powerpoint/2010/main" val="36257962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FD887E-A64B-434C-A1F0-834087B7A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18EFE2D-CE62-4932-B8C7-0C80E80AC313}"/>
              </a:ext>
            </a:extLst>
          </p:cNvPr>
          <p:cNvSpPr/>
          <p:nvPr/>
        </p:nvSpPr>
        <p:spPr>
          <a:xfrm>
            <a:off x="917542" y="555027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https://www.slideshare.net/jomiralb/social-networking-sites-and-knowledge-exchange-the-proposal-of-an-acceptance-model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ECD8D7-519F-4A87-9D6B-B7798636B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96" y="1753637"/>
            <a:ext cx="6638827" cy="35997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8FF0B8C-D5F2-4BC5-8C45-84ECA20E1CCB}"/>
              </a:ext>
            </a:extLst>
          </p:cNvPr>
          <p:cNvSpPr/>
          <p:nvPr/>
        </p:nvSpPr>
        <p:spPr>
          <a:xfrm>
            <a:off x="7466029" y="5227113"/>
            <a:ext cx="1857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Oriol </a:t>
            </a:r>
            <a:r>
              <a:rPr lang="en-US" dirty="0" err="1"/>
              <a:t>Miralbell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0356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F1466E-D249-43BD-B344-950AD1489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5097" y="-2529211"/>
            <a:ext cx="11774078" cy="12132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0DFC590-188C-4838-9E4C-74969C96B6A3}"/>
              </a:ext>
            </a:extLst>
          </p:cNvPr>
          <p:cNvSpPr txBox="1"/>
          <p:nvPr/>
        </p:nvSpPr>
        <p:spPr>
          <a:xfrm rot="15966073">
            <a:off x="2389695" y="3302755"/>
            <a:ext cx="1266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Values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7F914B2-FDFF-4DF2-BED9-CB84DA0B0976}"/>
              </a:ext>
            </a:extLst>
          </p:cNvPr>
          <p:cNvCxnSpPr>
            <a:cxnSpLocks/>
          </p:cNvCxnSpPr>
          <p:nvPr/>
        </p:nvCxnSpPr>
        <p:spPr>
          <a:xfrm>
            <a:off x="3330780" y="2908954"/>
            <a:ext cx="3263269" cy="105030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2202FC6-6183-4652-903C-374D062DC483}"/>
              </a:ext>
            </a:extLst>
          </p:cNvPr>
          <p:cNvCxnSpPr>
            <a:cxnSpLocks/>
          </p:cNvCxnSpPr>
          <p:nvPr/>
        </p:nvCxnSpPr>
        <p:spPr>
          <a:xfrm>
            <a:off x="3367026" y="3608078"/>
            <a:ext cx="3263269" cy="105030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18EE6806-AF9F-444E-8107-A4EABD49DBE0}"/>
              </a:ext>
            </a:extLst>
          </p:cNvPr>
          <p:cNvCxnSpPr>
            <a:cxnSpLocks/>
          </p:cNvCxnSpPr>
          <p:nvPr/>
        </p:nvCxnSpPr>
        <p:spPr>
          <a:xfrm>
            <a:off x="3444773" y="4407816"/>
            <a:ext cx="3149276" cy="103145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F6E02DB-8D5F-418C-A9AF-755EABD3D944}"/>
              </a:ext>
            </a:extLst>
          </p:cNvPr>
          <p:cNvSpPr txBox="1"/>
          <p:nvPr/>
        </p:nvSpPr>
        <p:spPr>
          <a:xfrm rot="1019761">
            <a:off x="4252549" y="2917443"/>
            <a:ext cx="2130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Autonomy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922D07C-D710-4FED-9029-DCB4376F77A5}"/>
              </a:ext>
            </a:extLst>
          </p:cNvPr>
          <p:cNvSpPr txBox="1"/>
          <p:nvPr/>
        </p:nvSpPr>
        <p:spPr>
          <a:xfrm rot="1019761">
            <a:off x="4293051" y="3594484"/>
            <a:ext cx="2130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Diversity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5719459-96E4-4D22-8751-F6E09AEA4A91}"/>
              </a:ext>
            </a:extLst>
          </p:cNvPr>
          <p:cNvSpPr txBox="1"/>
          <p:nvPr/>
        </p:nvSpPr>
        <p:spPr>
          <a:xfrm rot="1019761">
            <a:off x="4016788" y="4223563"/>
            <a:ext cx="2130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Openness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2FDE260-8675-483D-ADFA-BAA039E31610}"/>
              </a:ext>
            </a:extLst>
          </p:cNvPr>
          <p:cNvSpPr txBox="1"/>
          <p:nvPr/>
        </p:nvSpPr>
        <p:spPr>
          <a:xfrm rot="1182337">
            <a:off x="3889963" y="4931544"/>
            <a:ext cx="2377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Interactivity</a:t>
            </a:r>
          </a:p>
        </p:txBody>
      </p:sp>
    </p:spTree>
    <p:extLst>
      <p:ext uri="{BB962C8B-B14F-4D97-AF65-F5344CB8AC3E}">
        <p14:creationId xmlns:p14="http://schemas.microsoft.com/office/powerpoint/2010/main" val="1437502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E3CA35-66D1-4EFC-8AF9-B2F4CDCF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175" y="3803716"/>
            <a:ext cx="6104641" cy="1997060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chemeClr val="accent4">
                    <a:lumMod val="50000"/>
                  </a:schemeClr>
                </a:solidFill>
              </a:rPr>
              <a:t>Skills</a:t>
            </a:r>
          </a:p>
        </p:txBody>
      </p:sp>
    </p:spTree>
    <p:extLst>
      <p:ext uri="{BB962C8B-B14F-4D97-AF65-F5344CB8AC3E}">
        <p14:creationId xmlns:p14="http://schemas.microsoft.com/office/powerpoint/2010/main" val="24943002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1E6D34-80B3-42B2-BA8A-4917D82A6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ARRFF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4394073-F57E-49C0-9591-3EF319F07752}"/>
              </a:ext>
            </a:extLst>
          </p:cNvPr>
          <p:cNvSpPr/>
          <p:nvPr/>
        </p:nvSpPr>
        <p:spPr>
          <a:xfrm>
            <a:off x="1022808" y="1776953"/>
            <a:ext cx="2578231" cy="107465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Aggregate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42B8284-9204-4682-A78A-C977A1AD27ED}"/>
              </a:ext>
            </a:extLst>
          </p:cNvPr>
          <p:cNvSpPr/>
          <p:nvPr/>
        </p:nvSpPr>
        <p:spPr>
          <a:xfrm>
            <a:off x="4436883" y="2678784"/>
            <a:ext cx="2578231" cy="107465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Remix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0BC3732-993A-42E8-9F30-38D8EF684938}"/>
              </a:ext>
            </a:extLst>
          </p:cNvPr>
          <p:cNvSpPr/>
          <p:nvPr/>
        </p:nvSpPr>
        <p:spPr>
          <a:xfrm>
            <a:off x="4436882" y="3753439"/>
            <a:ext cx="2578231" cy="107465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Repurpose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DF3A70F-1C03-466A-9F2E-B48B5479BA18}"/>
              </a:ext>
            </a:extLst>
          </p:cNvPr>
          <p:cNvSpPr/>
          <p:nvPr/>
        </p:nvSpPr>
        <p:spPr>
          <a:xfrm>
            <a:off x="7850958" y="4418028"/>
            <a:ext cx="2578231" cy="107465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Feed Forward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5E55ED52-FD4F-4E72-ABA6-7CEF1E29C58C}"/>
              </a:ext>
            </a:extLst>
          </p:cNvPr>
          <p:cNvCxnSpPr>
            <a:stCxn id="4" idx="3"/>
          </p:cNvCxnSpPr>
          <p:nvPr/>
        </p:nvCxnSpPr>
        <p:spPr>
          <a:xfrm>
            <a:off x="3601039" y="2314281"/>
            <a:ext cx="835844" cy="7400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0255FA9C-D31A-483D-B261-AB5C906172B4}"/>
              </a:ext>
            </a:extLst>
          </p:cNvPr>
          <p:cNvCxnSpPr/>
          <p:nvPr/>
        </p:nvCxnSpPr>
        <p:spPr>
          <a:xfrm>
            <a:off x="7015114" y="4254630"/>
            <a:ext cx="835844" cy="7400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469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4CC3B2-B4F6-40D3-80F7-E2D2AC9D4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518" y="2658359"/>
            <a:ext cx="1273932" cy="13823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4FEEAC-6210-443D-BDB3-68C55589A00A}"/>
              </a:ext>
            </a:extLst>
          </p:cNvPr>
          <p:cNvSpPr txBox="1"/>
          <p:nvPr/>
        </p:nvSpPr>
        <p:spPr>
          <a:xfrm>
            <a:off x="4868945" y="4199642"/>
            <a:ext cx="1871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Competency</a:t>
            </a:r>
          </a:p>
        </p:txBody>
      </p:sp>
    </p:spTree>
    <p:extLst>
      <p:ext uri="{BB962C8B-B14F-4D97-AF65-F5344CB8AC3E}">
        <p14:creationId xmlns:p14="http://schemas.microsoft.com/office/powerpoint/2010/main" val="39639008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959A05-9B79-4A96-BF3E-39719ED2B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293350-0FD4-4A94-9008-1EE506493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660" y="1451729"/>
            <a:ext cx="8359794" cy="506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625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68F1C8-DED1-4082-ABED-7F6E12A54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1F3D16-1B0B-480E-B266-A5E3057E2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4715287" cy="275296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70AC7EA-9B71-42F6-A946-4D3C254FF43D}"/>
              </a:ext>
            </a:extLst>
          </p:cNvPr>
          <p:cNvSpPr/>
          <p:nvPr/>
        </p:nvSpPr>
        <p:spPr>
          <a:xfrm>
            <a:off x="768113" y="4559373"/>
            <a:ext cx="1979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https://feedly.com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762A35-AA09-41EB-9D17-7449AB778B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449" y="2776193"/>
            <a:ext cx="4761708" cy="316269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FBCB4AC-8D6B-48F3-8D18-AFC0DCC36844}"/>
              </a:ext>
            </a:extLst>
          </p:cNvPr>
          <p:cNvSpPr/>
          <p:nvPr/>
        </p:nvSpPr>
        <p:spPr>
          <a:xfrm>
            <a:off x="6002971" y="6020527"/>
            <a:ext cx="3038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http://grsshopper.downes.ca/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02364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34C482-D771-458E-B8B4-B5E01FBCA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Making, Learning and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7C9C39-12E8-49BE-9836-9EBB39FFB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8CDDC99-E621-4AF8-A9EA-613CCFDEA1C4}"/>
              </a:ext>
            </a:extLst>
          </p:cNvPr>
          <p:cNvSpPr/>
          <p:nvPr/>
        </p:nvSpPr>
        <p:spPr>
          <a:xfrm>
            <a:off x="1860191" y="5994994"/>
            <a:ext cx="7824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“Really I made these references for me but I thought I’d share with other people.”</a:t>
            </a:r>
          </a:p>
          <a:p>
            <a:r>
              <a:rPr lang="en-US" dirty="0">
                <a:hlinkClick r:id="rId2"/>
              </a:rPr>
              <a:t>https://www.youtube.com/watch?v=gOtlpLvT3w0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735669-6385-4649-A69A-68ABEA2FC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581" y="1374902"/>
            <a:ext cx="6995773" cy="462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326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34C482-D771-458E-B8B4-B5E01FBCA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Making, Learning and Sharing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8CDDC99-E621-4AF8-A9EA-613CCFDEA1C4}"/>
              </a:ext>
            </a:extLst>
          </p:cNvPr>
          <p:cNvSpPr/>
          <p:nvPr/>
        </p:nvSpPr>
        <p:spPr>
          <a:xfrm>
            <a:off x="1860191" y="5994994"/>
            <a:ext cx="26387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“Playing with </a:t>
            </a:r>
            <a:r>
              <a:rPr lang="en-US" dirty="0" err="1"/>
              <a:t>Canva</a:t>
            </a:r>
            <a:r>
              <a:rPr lang="en-US" dirty="0"/>
              <a:t>.”</a:t>
            </a:r>
          </a:p>
          <a:p>
            <a:r>
              <a:rPr lang="en-US" dirty="0">
                <a:hlinkClick r:id="rId2"/>
              </a:rPr>
              <a:t>https://www.canva.com/</a:t>
            </a:r>
            <a:r>
              <a:rPr lang="en-US" dirty="0"/>
              <a:t>  </a:t>
            </a:r>
          </a:p>
        </p:txBody>
      </p:sp>
      <p:pic>
        <p:nvPicPr>
          <p:cNvPr id="2050" name="Picture 2" descr="https://pbs.twimg.com/media/DMR9aSrUMAACWIV.jpg:large">
            <a:extLst>
              <a:ext uri="{FF2B5EF4-FFF2-40B4-BE49-F238E27FC236}">
                <a16:creationId xmlns:a16="http://schemas.microsoft.com/office/drawing/2014/main" xmlns="" id="{EAEDCF61-DB87-49A8-B708-D8D69BDD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86" y="1593129"/>
            <a:ext cx="3615179" cy="361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bs.twimg.com/media/DMSASMzWkAEtE4L.jpg:large">
            <a:extLst>
              <a:ext uri="{FF2B5EF4-FFF2-40B4-BE49-F238E27FC236}">
                <a16:creationId xmlns:a16="http://schemas.microsoft.com/office/drawing/2014/main" xmlns="" id="{F50D7405-1CCB-4CD2-BBF8-D0B80A5A9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433" y="2005301"/>
            <a:ext cx="3675079" cy="367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3723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34C482-D771-458E-B8B4-B5E01FBCA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Making, Learning and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7C9C39-12E8-49BE-9836-9EBB39FFB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8CDDC99-E621-4AF8-A9EA-613CCFDEA1C4}"/>
              </a:ext>
            </a:extLst>
          </p:cNvPr>
          <p:cNvSpPr/>
          <p:nvPr/>
        </p:nvSpPr>
        <p:spPr>
          <a:xfrm>
            <a:off x="752267" y="5988734"/>
            <a:ext cx="53173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“A part of me </a:t>
            </a:r>
            <a:r>
              <a:rPr lang="en-US" dirty="0" err="1"/>
              <a:t>kinda</a:t>
            </a:r>
            <a:r>
              <a:rPr lang="en-US" dirty="0"/>
              <a:t> wishes I made it in a bigger bowl.”</a:t>
            </a:r>
          </a:p>
          <a:p>
            <a:r>
              <a:rPr lang="en-US" dirty="0">
                <a:hlinkClick r:id="rId2"/>
              </a:rPr>
              <a:t>https://www.youtube.com/watch?v=dcD3-kUUEDM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1B0A1A9-772C-4FED-8E1F-6E23F0EBB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42383"/>
            <a:ext cx="6756445" cy="44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93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34C482-D771-458E-B8B4-B5E01FBCA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Making, Learning and Sharing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8CDDC99-E621-4AF8-A9EA-613CCFDEA1C4}"/>
              </a:ext>
            </a:extLst>
          </p:cNvPr>
          <p:cNvSpPr/>
          <p:nvPr/>
        </p:nvSpPr>
        <p:spPr>
          <a:xfrm>
            <a:off x="752267" y="5988734"/>
            <a:ext cx="839941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“How to Build Your Own Quantum Entanglement Experiment”</a:t>
            </a:r>
          </a:p>
          <a:p>
            <a:r>
              <a:rPr lang="en-US" sz="1200" dirty="0">
                <a:hlinkClick r:id="rId2"/>
              </a:rPr>
              <a:t>https://blogs.scientificamerican.com/critical-opalescence/how-to-build-your-own-quantum-entanglement-experiment-part-1-of-2/</a:t>
            </a:r>
          </a:p>
          <a:p>
            <a:r>
              <a:rPr lang="en-US" sz="1200" dirty="0">
                <a:hlinkClick r:id="rId2"/>
              </a:rPr>
              <a:t>https://blogs.scientificamerican.com/critical-opalescence/how-to-build-your-own-quantum-entanglement-experiment-part-2-of-2/</a:t>
            </a:r>
            <a:r>
              <a:rPr lang="en-US" sz="12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FC95B9-B2EE-4B31-831E-D2CA5874A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756" y="1511245"/>
            <a:ext cx="5972924" cy="422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282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34C482-D771-458E-B8B4-B5E01FBCA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Making, Learning and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7C9C39-12E8-49BE-9836-9EBB39FFB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8CDDC99-E621-4AF8-A9EA-613CCFDEA1C4}"/>
              </a:ext>
            </a:extLst>
          </p:cNvPr>
          <p:cNvSpPr/>
          <p:nvPr/>
        </p:nvSpPr>
        <p:spPr>
          <a:xfrm>
            <a:off x="752267" y="5988734"/>
            <a:ext cx="49331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r>
              <a:rPr lang="en-US" dirty="0">
                <a:hlinkClick r:id="rId2"/>
              </a:rPr>
              <a:t>https://www.youtube.com/watch?v=qS5x91CZbtY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A3248A-CB0D-489D-AFB8-F172CC0AE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506" y="1425160"/>
            <a:ext cx="6839721" cy="449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256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34C482-D771-458E-B8B4-B5E01FBCA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Making, Learning and Sharing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946E9C8E-A409-4B2A-9763-9C2057E529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8183" y="1465867"/>
            <a:ext cx="4848395" cy="395695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8CDDC99-E621-4AF8-A9EA-613CCFDEA1C4}"/>
              </a:ext>
            </a:extLst>
          </p:cNvPr>
          <p:cNvSpPr/>
          <p:nvPr/>
        </p:nvSpPr>
        <p:spPr>
          <a:xfrm>
            <a:off x="752267" y="5988734"/>
            <a:ext cx="68429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“All of the dice have been designed to be balanced and give a fair roll..”</a:t>
            </a:r>
          </a:p>
          <a:p>
            <a:r>
              <a:rPr lang="en-US" dirty="0">
                <a:hlinkClick r:id="rId3"/>
              </a:rPr>
              <a:t>https://imgur.com/gallery/WERPi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4C3B8E-DD4E-4F08-90ED-9131B9614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603" y="1828801"/>
            <a:ext cx="4687423" cy="428448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76113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34C482-D771-458E-B8B4-B5E01FBCA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Making, Learning and Sharing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8CDDC99-E621-4AF8-A9EA-613CCFDEA1C4}"/>
              </a:ext>
            </a:extLst>
          </p:cNvPr>
          <p:cNvSpPr/>
          <p:nvPr/>
        </p:nvSpPr>
        <p:spPr>
          <a:xfrm>
            <a:off x="752267" y="5988734"/>
            <a:ext cx="10481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“It's always a good idea to have a fire extinguisher handy at the flying field, but it's mandatory with turbines. ”</a:t>
            </a:r>
          </a:p>
          <a:p>
            <a:r>
              <a:rPr lang="en-US" dirty="0">
                <a:hlinkClick r:id="rId2"/>
              </a:rPr>
              <a:t>http://www.tested.com/tech/589319-hobby-rc-introduction-rc-jets/</a:t>
            </a:r>
            <a:r>
              <a:rPr lang="en-US" dirty="0"/>
              <a:t> </a:t>
            </a:r>
          </a:p>
        </p:txBody>
      </p:sp>
      <p:pic>
        <p:nvPicPr>
          <p:cNvPr id="1026" name="Picture 2" descr="http://d2rormqr1qwzpz.cloudfront.net/photos/2016/11/28/55-92266-equipment-1480351274.jpg">
            <a:extLst>
              <a:ext uri="{FF2B5EF4-FFF2-40B4-BE49-F238E27FC236}">
                <a16:creationId xmlns:a16="http://schemas.microsoft.com/office/drawing/2014/main" xmlns="" id="{EF5EE3F9-D3DF-4087-81D5-A71407401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916" y="1640215"/>
            <a:ext cx="6856036" cy="385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0192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835272-CE13-4DBF-A631-24F63129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Portfolios</a:t>
            </a:r>
          </a:p>
        </p:txBody>
      </p:sp>
      <p:pic>
        <p:nvPicPr>
          <p:cNvPr id="27650" name="Picture 2" descr="Image result">
            <a:extLst>
              <a:ext uri="{FF2B5EF4-FFF2-40B4-BE49-F238E27FC236}">
                <a16:creationId xmlns:a16="http://schemas.microsoft.com/office/drawing/2014/main" xmlns="" id="{C3A54A0A-D569-4C76-BBD6-84D4DDFFD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526" y="1498330"/>
            <a:ext cx="7057730" cy="471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89BFF14-5263-4CD0-A8C6-1C685B0138A7}"/>
              </a:ext>
            </a:extLst>
          </p:cNvPr>
          <p:cNvSpPr/>
          <p:nvPr/>
        </p:nvSpPr>
        <p:spPr>
          <a:xfrm>
            <a:off x="1767526" y="6411740"/>
            <a:ext cx="5346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https://sites.google.com/site/eportfolioapps/overview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0946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4CC3B2-B4F6-40D3-80F7-E2D2AC9D4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518" y="2658359"/>
            <a:ext cx="1273932" cy="13823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4FEEAC-6210-443D-BDB3-68C55589A00A}"/>
              </a:ext>
            </a:extLst>
          </p:cNvPr>
          <p:cNvSpPr txBox="1"/>
          <p:nvPr/>
        </p:nvSpPr>
        <p:spPr>
          <a:xfrm>
            <a:off x="5090474" y="4199642"/>
            <a:ext cx="164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40516196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6CC378-A648-4564-859A-0F58961F2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Feeding Forward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9D53DC8-57CC-4B28-AAA0-A8D5B35BA168}"/>
              </a:ext>
            </a:extLst>
          </p:cNvPr>
          <p:cNvSpPr/>
          <p:nvPr/>
        </p:nvSpPr>
        <p:spPr>
          <a:xfrm>
            <a:off x="672024" y="5641089"/>
            <a:ext cx="24054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http://www.smallbizwebdesign.ca/what-to-share-on-social-media-sites/</a:t>
            </a:r>
            <a:r>
              <a:rPr lang="en-US" sz="14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719129-CCDA-4B04-B61C-454089EDE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50" y="1919573"/>
            <a:ext cx="3404581" cy="349263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FDDF8E-49B6-438E-8679-BB54FDB1B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352" y="1176822"/>
            <a:ext cx="6540631" cy="283057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052579E-2796-421A-83AB-AE14B13E624E}"/>
              </a:ext>
            </a:extLst>
          </p:cNvPr>
          <p:cNvSpPr/>
          <p:nvPr/>
        </p:nvSpPr>
        <p:spPr>
          <a:xfrm>
            <a:off x="4887519" y="4045612"/>
            <a:ext cx="43146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5"/>
              </a:rPr>
              <a:t>https://dcrazed.com/wordpress-social-network-plugins/</a:t>
            </a:r>
            <a:r>
              <a:rPr lang="en-US" sz="14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BFFE60B-96B4-4C65-932E-D66BBCAFCE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026" y="4471355"/>
            <a:ext cx="3174427" cy="202837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1F40056-8B97-48EA-A503-3FD8E085B732}"/>
              </a:ext>
            </a:extLst>
          </p:cNvPr>
          <p:cNvSpPr/>
          <p:nvPr/>
        </p:nvSpPr>
        <p:spPr>
          <a:xfrm>
            <a:off x="9263179" y="6195087"/>
            <a:ext cx="1857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https://ifttt.com/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8639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F1466E-D249-43BD-B344-950AD1489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5097" y="-2529211"/>
            <a:ext cx="11774078" cy="121325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0DFC590-188C-4838-9E4C-74969C96B6A3}"/>
              </a:ext>
            </a:extLst>
          </p:cNvPr>
          <p:cNvSpPr txBox="1"/>
          <p:nvPr/>
        </p:nvSpPr>
        <p:spPr>
          <a:xfrm rot="19267938">
            <a:off x="3646414" y="691454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Skills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7F914B2-FDFF-4DF2-BED9-CB84DA0B0976}"/>
              </a:ext>
            </a:extLst>
          </p:cNvPr>
          <p:cNvCxnSpPr>
            <a:cxnSpLocks/>
          </p:cNvCxnSpPr>
          <p:nvPr/>
        </p:nvCxnSpPr>
        <p:spPr>
          <a:xfrm>
            <a:off x="4806225" y="867617"/>
            <a:ext cx="3121717" cy="99683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2202FC6-6183-4652-903C-374D062DC483}"/>
              </a:ext>
            </a:extLst>
          </p:cNvPr>
          <p:cNvCxnSpPr>
            <a:cxnSpLocks/>
          </p:cNvCxnSpPr>
          <p:nvPr/>
        </p:nvCxnSpPr>
        <p:spPr>
          <a:xfrm>
            <a:off x="4356841" y="1275751"/>
            <a:ext cx="3109188" cy="103095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18EE6806-AF9F-444E-8107-A4EABD49DBE0}"/>
              </a:ext>
            </a:extLst>
          </p:cNvPr>
          <p:cNvCxnSpPr>
            <a:cxnSpLocks/>
          </p:cNvCxnSpPr>
          <p:nvPr/>
        </p:nvCxnSpPr>
        <p:spPr>
          <a:xfrm>
            <a:off x="3776671" y="1743667"/>
            <a:ext cx="3269865" cy="103786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F6E02DB-8D5F-418C-A9AF-755EABD3D944}"/>
              </a:ext>
            </a:extLst>
          </p:cNvPr>
          <p:cNvSpPr txBox="1"/>
          <p:nvPr/>
        </p:nvSpPr>
        <p:spPr>
          <a:xfrm rot="1019761">
            <a:off x="5117441" y="1262010"/>
            <a:ext cx="2130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Remix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922D07C-D710-4FED-9029-DCB4376F77A5}"/>
              </a:ext>
            </a:extLst>
          </p:cNvPr>
          <p:cNvSpPr txBox="1"/>
          <p:nvPr/>
        </p:nvSpPr>
        <p:spPr>
          <a:xfrm rot="1019761">
            <a:off x="5680885" y="920539"/>
            <a:ext cx="2130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Aggregate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5719459-96E4-4D22-8751-F6E09AEA4A91}"/>
              </a:ext>
            </a:extLst>
          </p:cNvPr>
          <p:cNvSpPr txBox="1"/>
          <p:nvPr/>
        </p:nvSpPr>
        <p:spPr>
          <a:xfrm rot="1019761">
            <a:off x="4756546" y="1784149"/>
            <a:ext cx="2130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Repurpose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2FDE260-8675-483D-ADFA-BAA039E31610}"/>
              </a:ext>
            </a:extLst>
          </p:cNvPr>
          <p:cNvSpPr txBox="1"/>
          <p:nvPr/>
        </p:nvSpPr>
        <p:spPr>
          <a:xfrm rot="1182337">
            <a:off x="3910962" y="2255301"/>
            <a:ext cx="265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Feed Forward</a:t>
            </a:r>
          </a:p>
        </p:txBody>
      </p:sp>
    </p:spTree>
    <p:extLst>
      <p:ext uri="{BB962C8B-B14F-4D97-AF65-F5344CB8AC3E}">
        <p14:creationId xmlns:p14="http://schemas.microsoft.com/office/powerpoint/2010/main" val="26118355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E3CA35-66D1-4EFC-8AF9-B2F4CDCF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175" y="3803716"/>
            <a:ext cx="6104641" cy="1997060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rgbClr val="00B050"/>
                </a:solidFill>
              </a:rPr>
              <a:t>Literacies</a:t>
            </a:r>
          </a:p>
        </p:txBody>
      </p:sp>
    </p:spTree>
    <p:extLst>
      <p:ext uri="{BB962C8B-B14F-4D97-AF65-F5344CB8AC3E}">
        <p14:creationId xmlns:p14="http://schemas.microsoft.com/office/powerpoint/2010/main" val="27051862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8FAA96-87E8-4739-B194-A834AFCE4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42025"/>
            <a:ext cx="10515600" cy="525463"/>
          </a:xfrm>
        </p:spPr>
        <p:txBody>
          <a:bodyPr>
            <a:normAutofit fontScale="90000"/>
          </a:bodyPr>
          <a:lstStyle/>
          <a:p>
            <a:r>
              <a:rPr lang="en-US" dirty="0"/>
              <a:t>Critical Literacies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B763E0-C97C-4DD5-8DFE-3C202F206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600" y="647701"/>
            <a:ext cx="8299838" cy="500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754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E3CA35-66D1-4EFC-8AF9-B2F4CDCF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175" y="3803716"/>
            <a:ext cx="6104641" cy="1997060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rgbClr val="C00000"/>
                </a:solidFill>
              </a:rPr>
              <a:t>Evidence</a:t>
            </a:r>
          </a:p>
        </p:txBody>
      </p:sp>
    </p:spTree>
    <p:extLst>
      <p:ext uri="{BB962C8B-B14F-4D97-AF65-F5344CB8AC3E}">
        <p14:creationId xmlns:p14="http://schemas.microsoft.com/office/powerpoint/2010/main" val="8640858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2C5FBD-C0D2-47F8-8091-10F8E3051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182103-AF6E-4F27-99CF-6EEBAF44C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359" y="2216837"/>
            <a:ext cx="4563359" cy="4351338"/>
          </a:xfrm>
          <a:ln w="3175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/>
              <a:t>Philosophical</a:t>
            </a:r>
          </a:p>
          <a:p>
            <a:pPr lvl="1"/>
            <a:r>
              <a:rPr lang="en-US" dirty="0"/>
              <a:t>Quine, van </a:t>
            </a:r>
            <a:r>
              <a:rPr lang="en-US" dirty="0" err="1"/>
              <a:t>Fraassen</a:t>
            </a:r>
            <a:r>
              <a:rPr lang="en-US" dirty="0"/>
              <a:t>, Hanson</a:t>
            </a:r>
          </a:p>
          <a:p>
            <a:r>
              <a:rPr lang="en-US" dirty="0"/>
              <a:t>Mathematical</a:t>
            </a:r>
          </a:p>
          <a:p>
            <a:pPr lvl="1"/>
            <a:r>
              <a:rPr lang="en-US" dirty="0"/>
              <a:t>Euler, Bayes</a:t>
            </a:r>
          </a:p>
          <a:p>
            <a:r>
              <a:rPr lang="en-US" dirty="0"/>
              <a:t>Biological</a:t>
            </a:r>
          </a:p>
          <a:p>
            <a:pPr lvl="1"/>
            <a:r>
              <a:rPr lang="en-US" dirty="0" err="1"/>
              <a:t>Kosslyn</a:t>
            </a:r>
            <a:r>
              <a:rPr lang="en-US" dirty="0"/>
              <a:t>, Churchland, Le </a:t>
            </a:r>
            <a:r>
              <a:rPr lang="en-US" dirty="0" err="1"/>
              <a:t>Doux</a:t>
            </a:r>
            <a:endParaRPr lang="en-US" dirty="0"/>
          </a:p>
          <a:p>
            <a:r>
              <a:rPr lang="en-US" dirty="0"/>
              <a:t>Social</a:t>
            </a:r>
          </a:p>
          <a:p>
            <a:pPr lvl="1"/>
            <a:r>
              <a:rPr lang="en-US" dirty="0"/>
              <a:t>Watts, </a:t>
            </a:r>
            <a:r>
              <a:rPr lang="en-US" dirty="0" err="1"/>
              <a:t>Barabasi</a:t>
            </a:r>
            <a:endParaRPr lang="en-US" dirty="0"/>
          </a:p>
          <a:p>
            <a:r>
              <a:rPr lang="en-US" dirty="0"/>
              <a:t>Linguistic</a:t>
            </a:r>
          </a:p>
          <a:p>
            <a:pPr lvl="1"/>
            <a:r>
              <a:rPr lang="en-US" dirty="0"/>
              <a:t>Lakoff</a:t>
            </a:r>
          </a:p>
          <a:p>
            <a:pPr lvl="1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D5A5DB80-94F9-4F6E-BA8C-9DE39BFFD717}"/>
              </a:ext>
            </a:extLst>
          </p:cNvPr>
          <p:cNvSpPr txBox="1">
            <a:spLocks/>
          </p:cNvSpPr>
          <p:nvPr/>
        </p:nvSpPr>
        <p:spPr>
          <a:xfrm>
            <a:off x="6096000" y="2223089"/>
            <a:ext cx="4563359" cy="4351338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Completeness</a:t>
            </a:r>
          </a:p>
          <a:p>
            <a:pPr lvl="1"/>
            <a:r>
              <a:rPr lang="en-US" dirty="0" err="1"/>
              <a:t>Godel</a:t>
            </a:r>
            <a:r>
              <a:rPr lang="en-US" dirty="0"/>
              <a:t>, Newton</a:t>
            </a:r>
          </a:p>
          <a:p>
            <a:r>
              <a:rPr lang="en-US" dirty="0"/>
              <a:t>Simplicity</a:t>
            </a:r>
          </a:p>
          <a:p>
            <a:pPr lvl="1"/>
            <a:r>
              <a:rPr lang="en-US" dirty="0"/>
              <a:t>Einstein</a:t>
            </a:r>
          </a:p>
          <a:p>
            <a:r>
              <a:rPr lang="en-US" dirty="0"/>
              <a:t>Fidelity</a:t>
            </a:r>
          </a:p>
          <a:p>
            <a:pPr lvl="1"/>
            <a:r>
              <a:rPr lang="en-US" dirty="0"/>
              <a:t>Hume, Heidegger</a:t>
            </a:r>
          </a:p>
          <a:p>
            <a:r>
              <a:rPr lang="en-US" dirty="0"/>
              <a:t>Consistency</a:t>
            </a:r>
          </a:p>
          <a:p>
            <a:r>
              <a:rPr lang="en-US" dirty="0"/>
              <a:t>Prediction</a:t>
            </a:r>
          </a:p>
          <a:p>
            <a:pPr lvl="1"/>
            <a:r>
              <a:rPr lang="en-US" dirty="0"/>
              <a:t>Hempel, Popper</a:t>
            </a:r>
          </a:p>
          <a:p>
            <a:r>
              <a:rPr lang="en-US" dirty="0"/>
              <a:t>Utility</a:t>
            </a:r>
          </a:p>
          <a:p>
            <a:pPr lvl="1"/>
            <a:r>
              <a:rPr lang="en-US" dirty="0"/>
              <a:t>James, Pierce, Dewey</a:t>
            </a:r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AAFF7C2-DF07-4FB3-82D8-CD4428F9DD15}"/>
              </a:ext>
            </a:extLst>
          </p:cNvPr>
          <p:cNvSpPr txBox="1"/>
          <p:nvPr/>
        </p:nvSpPr>
        <p:spPr>
          <a:xfrm>
            <a:off x="753359" y="1531856"/>
            <a:ext cx="376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Sources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BB2156-E8B1-4678-925E-9A88AEC20A1C}"/>
              </a:ext>
            </a:extLst>
          </p:cNvPr>
          <p:cNvSpPr txBox="1"/>
          <p:nvPr/>
        </p:nvSpPr>
        <p:spPr>
          <a:xfrm>
            <a:off x="6096000" y="1564138"/>
            <a:ext cx="376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Measures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203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53405" y="5911635"/>
            <a:ext cx="4551095" cy="646331"/>
          </a:xfrm>
          <a:prstGeom prst="rect">
            <a:avLst/>
          </a:prstGeom>
          <a:solidFill>
            <a:srgbClr val="BFBFB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/>
              <a:t>http://</a:t>
            </a:r>
            <a:r>
              <a:rPr lang="en-US" sz="3600" dirty="0" err="1"/>
              <a:t>www.downes.ca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F52943-C75E-44A9-9FC5-B36A2A686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05" y="269774"/>
            <a:ext cx="4569909" cy="564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91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4CC3B2-B4F6-40D3-80F7-E2D2AC9D4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518" y="2658359"/>
            <a:ext cx="1273932" cy="138235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3555592C-0F2C-4FA6-A551-EE33BE3D1641}"/>
              </a:ext>
            </a:extLst>
          </p:cNvPr>
          <p:cNvCxnSpPr/>
          <p:nvPr/>
        </p:nvCxnSpPr>
        <p:spPr>
          <a:xfrm>
            <a:off x="3643459" y="2007910"/>
            <a:ext cx="1220771" cy="8201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62870A-5261-4056-84E5-EC27F0407F78}"/>
              </a:ext>
            </a:extLst>
          </p:cNvPr>
          <p:cNvSpPr txBox="1"/>
          <p:nvPr/>
        </p:nvSpPr>
        <p:spPr>
          <a:xfrm>
            <a:off x="2130457" y="1178351"/>
            <a:ext cx="22294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Behaviourist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000" dirty="0"/>
              <a:t>Disposition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Rule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B18D5DE-C179-4034-9F69-2C7928433915}"/>
              </a:ext>
            </a:extLst>
          </p:cNvPr>
          <p:cNvCxnSpPr>
            <a:cxnSpLocks/>
          </p:cNvCxnSpPr>
          <p:nvPr/>
        </p:nvCxnSpPr>
        <p:spPr>
          <a:xfrm flipV="1">
            <a:off x="3770722" y="3966815"/>
            <a:ext cx="1093507" cy="10105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3990060-2FBD-460A-A984-700EED696470}"/>
              </a:ext>
            </a:extLst>
          </p:cNvPr>
          <p:cNvSpPr txBox="1"/>
          <p:nvPr/>
        </p:nvSpPr>
        <p:spPr>
          <a:xfrm>
            <a:off x="2201158" y="4201213"/>
            <a:ext cx="22294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Cognitivist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000" dirty="0"/>
              <a:t>Reference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Truth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55C9422-57C9-4750-88CA-95E306A259EF}"/>
              </a:ext>
            </a:extLst>
          </p:cNvPr>
          <p:cNvCxnSpPr>
            <a:cxnSpLocks/>
          </p:cNvCxnSpPr>
          <p:nvPr/>
        </p:nvCxnSpPr>
        <p:spPr>
          <a:xfrm flipV="1">
            <a:off x="6638041" y="1951348"/>
            <a:ext cx="1129646" cy="8766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055746A-3D05-4E9D-AB1A-1C30209663BC}"/>
              </a:ext>
            </a:extLst>
          </p:cNvPr>
          <p:cNvSpPr txBox="1"/>
          <p:nvPr/>
        </p:nvSpPr>
        <p:spPr>
          <a:xfrm>
            <a:off x="7967220" y="1178351"/>
            <a:ext cx="32271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Constructivist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000" dirty="0"/>
              <a:t>Meaning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Model, Representation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96E7B9E-29B9-4281-AF46-CE8105979312}"/>
              </a:ext>
            </a:extLst>
          </p:cNvPr>
          <p:cNvCxnSpPr>
            <a:cxnSpLocks/>
          </p:cNvCxnSpPr>
          <p:nvPr/>
        </p:nvCxnSpPr>
        <p:spPr>
          <a:xfrm>
            <a:off x="6638041" y="3966815"/>
            <a:ext cx="1129646" cy="8037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0E95C91-D2F8-491E-99FD-264218D27B42}"/>
              </a:ext>
            </a:extLst>
          </p:cNvPr>
          <p:cNvSpPr txBox="1"/>
          <p:nvPr/>
        </p:nvSpPr>
        <p:spPr>
          <a:xfrm>
            <a:off x="7927944" y="4201212"/>
            <a:ext cx="32271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Connectivist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000" dirty="0"/>
              <a:t>Recognition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Structure, Learning Theory</a:t>
            </a:r>
          </a:p>
        </p:txBody>
      </p:sp>
    </p:spTree>
    <p:extLst>
      <p:ext uri="{BB962C8B-B14F-4D97-AF65-F5344CB8AC3E}">
        <p14:creationId xmlns:p14="http://schemas.microsoft.com/office/powerpoint/2010/main" val="3673810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4CC3B2-B4F6-40D3-80F7-E2D2AC9D4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518" y="2658359"/>
            <a:ext cx="1273932" cy="138235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3555592C-0F2C-4FA6-A551-EE33BE3D1641}"/>
              </a:ext>
            </a:extLst>
          </p:cNvPr>
          <p:cNvCxnSpPr/>
          <p:nvPr/>
        </p:nvCxnSpPr>
        <p:spPr>
          <a:xfrm>
            <a:off x="3643459" y="2007910"/>
            <a:ext cx="1220771" cy="8201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62870A-5261-4056-84E5-EC27F0407F78}"/>
              </a:ext>
            </a:extLst>
          </p:cNvPr>
          <p:cNvSpPr txBox="1"/>
          <p:nvPr/>
        </p:nvSpPr>
        <p:spPr>
          <a:xfrm>
            <a:off x="2130457" y="1178351"/>
            <a:ext cx="22294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Behaviourist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000" dirty="0"/>
              <a:t>Disposition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Rule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B18D5DE-C179-4034-9F69-2C7928433915}"/>
              </a:ext>
            </a:extLst>
          </p:cNvPr>
          <p:cNvCxnSpPr>
            <a:cxnSpLocks/>
          </p:cNvCxnSpPr>
          <p:nvPr/>
        </p:nvCxnSpPr>
        <p:spPr>
          <a:xfrm flipV="1">
            <a:off x="3770722" y="3966815"/>
            <a:ext cx="1093507" cy="10105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3990060-2FBD-460A-A984-700EED696470}"/>
              </a:ext>
            </a:extLst>
          </p:cNvPr>
          <p:cNvSpPr txBox="1"/>
          <p:nvPr/>
        </p:nvSpPr>
        <p:spPr>
          <a:xfrm>
            <a:off x="2201158" y="4201213"/>
            <a:ext cx="22294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Cognitivist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000" dirty="0"/>
              <a:t>Reference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Truth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55C9422-57C9-4750-88CA-95E306A259EF}"/>
              </a:ext>
            </a:extLst>
          </p:cNvPr>
          <p:cNvCxnSpPr>
            <a:cxnSpLocks/>
          </p:cNvCxnSpPr>
          <p:nvPr/>
        </p:nvCxnSpPr>
        <p:spPr>
          <a:xfrm flipV="1">
            <a:off x="6638041" y="1951348"/>
            <a:ext cx="1129646" cy="8766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055746A-3D05-4E9D-AB1A-1C30209663BC}"/>
              </a:ext>
            </a:extLst>
          </p:cNvPr>
          <p:cNvSpPr txBox="1"/>
          <p:nvPr/>
        </p:nvSpPr>
        <p:spPr>
          <a:xfrm>
            <a:off x="7967220" y="1178351"/>
            <a:ext cx="32271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Constructivist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000" dirty="0"/>
              <a:t>Meaning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Model, Representation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96E7B9E-29B9-4281-AF46-CE8105979312}"/>
              </a:ext>
            </a:extLst>
          </p:cNvPr>
          <p:cNvCxnSpPr>
            <a:cxnSpLocks/>
          </p:cNvCxnSpPr>
          <p:nvPr/>
        </p:nvCxnSpPr>
        <p:spPr>
          <a:xfrm>
            <a:off x="6638041" y="3966815"/>
            <a:ext cx="1129646" cy="8037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0E95C91-D2F8-491E-99FD-264218D27B42}"/>
              </a:ext>
            </a:extLst>
          </p:cNvPr>
          <p:cNvSpPr txBox="1"/>
          <p:nvPr/>
        </p:nvSpPr>
        <p:spPr>
          <a:xfrm>
            <a:off x="7927944" y="4201212"/>
            <a:ext cx="32271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Connectivist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000" dirty="0"/>
              <a:t>Recognition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Structure, Learning Theory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3D6110-0F7B-48C2-AC65-15F1AA2230A8}"/>
              </a:ext>
            </a:extLst>
          </p:cNvPr>
          <p:cNvSpPr txBox="1"/>
          <p:nvPr/>
        </p:nvSpPr>
        <p:spPr>
          <a:xfrm>
            <a:off x="4460447" y="5179484"/>
            <a:ext cx="2177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Functionalist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FFF51F7-0130-4EAA-BDB3-4DE28C6E2372}"/>
              </a:ext>
            </a:extLst>
          </p:cNvPr>
          <p:cNvSpPr txBox="1"/>
          <p:nvPr/>
        </p:nvSpPr>
        <p:spPr>
          <a:xfrm>
            <a:off x="1639136" y="2885073"/>
            <a:ext cx="2466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Operationalist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8D6A09A-B19C-4722-B5D4-312758E50D03}"/>
              </a:ext>
            </a:extLst>
          </p:cNvPr>
          <p:cNvSpPr txBox="1"/>
          <p:nvPr/>
        </p:nvSpPr>
        <p:spPr>
          <a:xfrm>
            <a:off x="6234257" y="450689"/>
            <a:ext cx="2177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Intuitionalist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444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5258</TotalTime>
  <Words>943</Words>
  <Application>Microsoft Office PowerPoint</Application>
  <PresentationFormat>Custom</PresentationFormat>
  <Paragraphs>348</Paragraphs>
  <Slides>76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A Personal Learning Framework</vt:lpstr>
      <vt:lpstr>The Backchannel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Pedagogy</vt:lpstr>
      <vt:lpstr>Personalization?</vt:lpstr>
      <vt:lpstr>2. Two Approaches…</vt:lpstr>
      <vt:lpstr>Two Approaches…</vt:lpstr>
      <vt:lpstr>Two Approaches…</vt:lpstr>
      <vt:lpstr>Library                                              Environment</vt:lpstr>
      <vt:lpstr>Personalized                                   Personal            We do for you                                               You do for yourself</vt:lpstr>
      <vt:lpstr>Personal vs. Personalized</vt:lpstr>
      <vt:lpstr>PowerPoint Presentation</vt:lpstr>
      <vt:lpstr>Architecture</vt:lpstr>
      <vt:lpstr>JISC E-Learning Framework</vt:lpstr>
      <vt:lpstr>NGDLE</vt:lpstr>
      <vt:lpstr>NGDLE</vt:lpstr>
      <vt:lpstr>NGDLE</vt:lpstr>
      <vt:lpstr>NGDLE</vt:lpstr>
      <vt:lpstr>NGDLE</vt:lpstr>
      <vt:lpstr>Interoperable Learning App?</vt:lpstr>
      <vt:lpstr>Interoperable Learning App?</vt:lpstr>
      <vt:lpstr>Interoperable Learning App?</vt:lpstr>
      <vt:lpstr>Interoperable Learning App?</vt:lpstr>
      <vt:lpstr>gRSShopper</vt:lpstr>
      <vt:lpstr>Overview of the Concept of PLEs</vt:lpstr>
      <vt:lpstr>Properties of the PLE…</vt:lpstr>
      <vt:lpstr>The Network of PLEs</vt:lpstr>
      <vt:lpstr>The Social Network of PLEs</vt:lpstr>
      <vt:lpstr>Properties of the Network…</vt:lpstr>
      <vt:lpstr>Why a personal learning environment?</vt:lpstr>
      <vt:lpstr>Personal Learning Architecture</vt:lpstr>
      <vt:lpstr>PowerPoint Presentation</vt:lpstr>
      <vt:lpstr>PowerPoint Presentation</vt:lpstr>
      <vt:lpstr>PowerPoint Presentation</vt:lpstr>
      <vt:lpstr>Values</vt:lpstr>
      <vt:lpstr>Groups Versus Networks</vt:lpstr>
      <vt:lpstr>The Semantic Condition</vt:lpstr>
      <vt:lpstr>Values</vt:lpstr>
      <vt:lpstr>Skills</vt:lpstr>
      <vt:lpstr>PowerPoint Presentation</vt:lpstr>
      <vt:lpstr>Skills</vt:lpstr>
      <vt:lpstr>The ARRFF Model</vt:lpstr>
      <vt:lpstr>Aggregate</vt:lpstr>
      <vt:lpstr>Aggregate</vt:lpstr>
      <vt:lpstr>Making, Learning and Sharing</vt:lpstr>
      <vt:lpstr>Making, Learning and Sharing</vt:lpstr>
      <vt:lpstr>Making, Learning and Sharing</vt:lpstr>
      <vt:lpstr>Making, Learning and Sharing</vt:lpstr>
      <vt:lpstr>Making, Learning and Sharing</vt:lpstr>
      <vt:lpstr>Making, Learning and Sharing</vt:lpstr>
      <vt:lpstr>Making, Learning and Sharing</vt:lpstr>
      <vt:lpstr>Our Portfolios</vt:lpstr>
      <vt:lpstr>Feeding Forward</vt:lpstr>
      <vt:lpstr>PowerPoint Presentation</vt:lpstr>
      <vt:lpstr>Literacies</vt:lpstr>
      <vt:lpstr>Critical Literacies</vt:lpstr>
      <vt:lpstr>Evidence</vt:lpstr>
      <vt:lpstr>Evidence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Downes</dc:creator>
  <cp:lastModifiedBy>Downes, Stephen</cp:lastModifiedBy>
  <cp:revision>33</cp:revision>
  <dcterms:created xsi:type="dcterms:W3CDTF">2017-10-08T17:39:13Z</dcterms:created>
  <dcterms:modified xsi:type="dcterms:W3CDTF">2017-10-27T15:01:59Z</dcterms:modified>
</cp:coreProperties>
</file>